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15"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9144000" cy="5143500" type="screen16x9"/>
  <p:notesSz cx="6858000" cy="9144000"/>
  <p:embeddedFontLst>
    <p:embeddedFont>
      <p:font typeface="Montserrat Medium" panose="02000505000000020004" pitchFamily="2" charset="77"/>
      <p:regular r:id="rId61"/>
      <p:bold r:id="rId62"/>
      <p:italic r:id="rId63"/>
      <p:boldItalic r:id="rId64"/>
    </p:embeddedFont>
    <p:embeddedFont>
      <p:font typeface="Montserrat SemiBold" panose="02000505000000020004" pitchFamily="2" charset="77"/>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iz88LrZo/N7n8n7lMG0aajqZfm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5"/>
    <p:restoredTop sz="94681"/>
  </p:normalViewPr>
  <p:slideViewPr>
    <p:cSldViewPr snapToGrid="0">
      <p:cViewPr varScale="1">
        <p:scale>
          <a:sx n="90" d="100"/>
          <a:sy n="90" d="100"/>
        </p:scale>
        <p:origin x="192" y="1128"/>
      </p:cViewPr>
      <p:guideLst>
        <p:guide orient="horz" pos="1644"/>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b9219b27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3b9219b27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3b9219b273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33b9219b273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3b9219b273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33b9219b273_1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3b9219b273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33b9219b273_1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b9219b273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33b9219b273_1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3b9219b273_1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33b9219b273_1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3b9219b273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33b9219b273_0_4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45B1E6B4-204A-06E0-56F0-871DFE423495}"/>
            </a:ext>
          </a:extLst>
        </p:cNvPr>
        <p:cNvGrpSpPr/>
        <p:nvPr/>
      </p:nvGrpSpPr>
      <p:grpSpPr>
        <a:xfrm>
          <a:off x="0" y="0"/>
          <a:ext cx="0" cy="0"/>
          <a:chOff x="0" y="0"/>
          <a:chExt cx="0" cy="0"/>
        </a:xfrm>
      </p:grpSpPr>
      <p:sp>
        <p:nvSpPr>
          <p:cNvPr id="277" name="Google Shape;277;p14:notes">
            <a:extLst>
              <a:ext uri="{FF2B5EF4-FFF2-40B4-BE49-F238E27FC236}">
                <a16:creationId xmlns:a16="http://schemas.microsoft.com/office/drawing/2014/main" id="{9E58CF21-9E95-8CE0-1D85-4A4324EA74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4:notes">
            <a:extLst>
              <a:ext uri="{FF2B5EF4-FFF2-40B4-BE49-F238E27FC236}">
                <a16:creationId xmlns:a16="http://schemas.microsoft.com/office/drawing/2014/main" id="{54333D95-46F3-3D05-7ACC-4B194DD19D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453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3b9219b273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33b9219b273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3b9219b273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33b9219b273_0_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Font typeface="Arial"/>
              <a:buNone/>
            </a:pPr>
            <a:endParaRPr sz="1100" b="0" i="0" u="none" strike="noStrike" cap="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3b9219b273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g33b9219b273_0_10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3b9219b273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33b9219b273_0_1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3b9219b273_0_1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33b9219b273_0_13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3b9219b273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3b9219b273_1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3b9219b273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3b9219b273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3b9219b273_1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33b9219b273_1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3b9219b273_0_1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33b9219b273_0_1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b9219b273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33b9219b273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3b9219b2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3b9219b2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concepts of scaffolding: 1) teach concept then step back to allow students to practice independently, 2) establish a framework for learning then build on that framework. Demonstrate, practice together, do alone.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g33b9219b273_0_10"/>
          <p:cNvSpPr/>
          <p:nvPr/>
        </p:nvSpPr>
        <p:spPr>
          <a:xfrm>
            <a:off x="-11825" y="11825"/>
            <a:ext cx="9154800" cy="5143500"/>
          </a:xfrm>
          <a:prstGeom prst="rect">
            <a:avLst/>
          </a:prstGeom>
          <a:solidFill>
            <a:srgbClr val="F9FBF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16;g33b9219b273_0_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g33b9219b273_0_1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g33b9219b273_0_10"/>
          <p:cNvGrpSpPr/>
          <p:nvPr/>
        </p:nvGrpSpPr>
        <p:grpSpPr>
          <a:xfrm>
            <a:off x="-7000" y="4584425"/>
            <a:ext cx="9154875" cy="566075"/>
            <a:chOff x="-7000" y="4584425"/>
            <a:chExt cx="9154875" cy="566075"/>
          </a:xfrm>
        </p:grpSpPr>
        <p:sp>
          <p:nvSpPr>
            <p:cNvPr id="19" name="Google Shape;19;g33b9219b273_0_10"/>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20" name="Google Shape;20;g33b9219b273_0_10"/>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21" name="Google Shape;21;g33b9219b273_0_10"/>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22" name="Google Shape;22;g33b9219b273_0_10"/>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lvl1pPr marL="0" lvl="0" indent="0" algn="r" rtl="0">
              <a:lnSpc>
                <a:spcPct val="100000"/>
              </a:lnSpc>
              <a:spcBef>
                <a:spcPts val="0"/>
              </a:spcBef>
              <a:spcAft>
                <a:spcPts val="0"/>
              </a:spcAft>
              <a:buSzPts val="1000"/>
              <a:buNone/>
              <a:defRPr/>
            </a:lvl1pPr>
            <a:lvl2pPr marL="0" lvl="1" indent="0" algn="r" rtl="0">
              <a:lnSpc>
                <a:spcPct val="100000"/>
              </a:lnSpc>
              <a:spcBef>
                <a:spcPts val="0"/>
              </a:spcBef>
              <a:spcAft>
                <a:spcPts val="0"/>
              </a:spcAft>
              <a:buSzPts val="1000"/>
              <a:buNone/>
              <a:defRPr/>
            </a:lvl2pPr>
            <a:lvl3pPr marL="0" lvl="2" indent="0" algn="r" rtl="0">
              <a:lnSpc>
                <a:spcPct val="100000"/>
              </a:lnSpc>
              <a:spcBef>
                <a:spcPts val="0"/>
              </a:spcBef>
              <a:spcAft>
                <a:spcPts val="0"/>
              </a:spcAft>
              <a:buSzPts val="1000"/>
              <a:buNone/>
              <a:defRPr/>
            </a:lvl3pPr>
            <a:lvl4pPr marL="0" lvl="3" indent="0" algn="r" rtl="0">
              <a:lnSpc>
                <a:spcPct val="100000"/>
              </a:lnSpc>
              <a:spcBef>
                <a:spcPts val="0"/>
              </a:spcBef>
              <a:spcAft>
                <a:spcPts val="0"/>
              </a:spcAft>
              <a:buSzPts val="1000"/>
              <a:buNone/>
              <a:defRPr/>
            </a:lvl4pPr>
            <a:lvl5pPr marL="0" lvl="4" indent="0" algn="r" rtl="0">
              <a:lnSpc>
                <a:spcPct val="100000"/>
              </a:lnSpc>
              <a:spcBef>
                <a:spcPts val="0"/>
              </a:spcBef>
              <a:spcAft>
                <a:spcPts val="0"/>
              </a:spcAft>
              <a:buSzPts val="1000"/>
              <a:buNone/>
              <a:defRPr/>
            </a:lvl5pPr>
            <a:lvl6pPr marL="0" lvl="5" indent="0" algn="r" rtl="0">
              <a:lnSpc>
                <a:spcPct val="100000"/>
              </a:lnSpc>
              <a:spcBef>
                <a:spcPts val="0"/>
              </a:spcBef>
              <a:spcAft>
                <a:spcPts val="0"/>
              </a:spcAft>
              <a:buSzPts val="1000"/>
              <a:buNone/>
              <a:defRPr/>
            </a:lvl6pPr>
            <a:lvl7pPr marL="0" lvl="6" indent="0" algn="r" rtl="0">
              <a:lnSpc>
                <a:spcPct val="100000"/>
              </a:lnSpc>
              <a:spcBef>
                <a:spcPts val="0"/>
              </a:spcBef>
              <a:spcAft>
                <a:spcPts val="0"/>
              </a:spcAft>
              <a:buSzPts val="1000"/>
              <a:buNone/>
              <a:defRPr/>
            </a:lvl7pPr>
            <a:lvl8pPr marL="0" lvl="7" indent="0" algn="r" rtl="0">
              <a:lnSpc>
                <a:spcPct val="100000"/>
              </a:lnSpc>
              <a:spcBef>
                <a:spcPts val="0"/>
              </a:spcBef>
              <a:spcAft>
                <a:spcPts val="0"/>
              </a:spcAft>
              <a:buSzPts val="1000"/>
              <a:buNone/>
              <a:defRPr/>
            </a:lvl8pPr>
            <a:lvl9pPr marL="0" lvl="8" indent="0" algn="r" rtl="0">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4"/>
        <p:cNvGrpSpPr/>
        <p:nvPr/>
      </p:nvGrpSpPr>
      <p:grpSpPr>
        <a:xfrm>
          <a:off x="0" y="0"/>
          <a:ext cx="0" cy="0"/>
          <a:chOff x="0" y="0"/>
          <a:chExt cx="0" cy="0"/>
        </a:xfrm>
      </p:grpSpPr>
      <p:sp>
        <p:nvSpPr>
          <p:cNvPr id="95" name="Google Shape;95;g33b9219b273_0_90"/>
          <p:cNvSpPr txBox="1">
            <a:spLocks noGrp="1"/>
          </p:cNvSpPr>
          <p:nvPr>
            <p:ph type="body" idx="1"/>
          </p:nvPr>
        </p:nvSpPr>
        <p:spPr>
          <a:xfrm>
            <a:off x="88450" y="39637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grpSp>
        <p:nvGrpSpPr>
          <p:cNvPr id="96" name="Google Shape;96;g33b9219b273_0_90"/>
          <p:cNvGrpSpPr/>
          <p:nvPr/>
        </p:nvGrpSpPr>
        <p:grpSpPr>
          <a:xfrm>
            <a:off x="-7000" y="4584425"/>
            <a:ext cx="9154875" cy="566075"/>
            <a:chOff x="-7000" y="4584425"/>
            <a:chExt cx="9154875" cy="566075"/>
          </a:xfrm>
        </p:grpSpPr>
        <p:sp>
          <p:nvSpPr>
            <p:cNvPr id="97" name="Google Shape;97;g33b9219b273_0_90"/>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98" name="Google Shape;98;g33b9219b273_0_90"/>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99" name="Google Shape;99;g33b9219b273_0_90"/>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100" name="Google Shape;100;g33b9219b273_0_90"/>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grpSp>
        <p:nvGrpSpPr>
          <p:cNvPr id="102" name="Google Shape;102;g33b9219b273_0_97"/>
          <p:cNvGrpSpPr/>
          <p:nvPr/>
        </p:nvGrpSpPr>
        <p:grpSpPr>
          <a:xfrm>
            <a:off x="-7000" y="4584425"/>
            <a:ext cx="9154875" cy="566075"/>
            <a:chOff x="-7000" y="4584425"/>
            <a:chExt cx="9154875" cy="566075"/>
          </a:xfrm>
        </p:grpSpPr>
        <p:sp>
          <p:nvSpPr>
            <p:cNvPr id="103" name="Google Shape;103;g33b9219b273_0_97"/>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104" name="Google Shape;104;g33b9219b273_0_97"/>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105" name="Google Shape;105;g33b9219b273_0_97"/>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106" name="Google Shape;106;g33b9219b273_0_97"/>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EST 2019">
  <p:cSld name="TITLE_1">
    <p:spTree>
      <p:nvGrpSpPr>
        <p:cNvPr id="1" name="Shape 107"/>
        <p:cNvGrpSpPr/>
        <p:nvPr/>
      </p:nvGrpSpPr>
      <p:grpSpPr>
        <a:xfrm>
          <a:off x="0" y="0"/>
          <a:ext cx="0" cy="0"/>
          <a:chOff x="0" y="0"/>
          <a:chExt cx="0" cy="0"/>
        </a:xfrm>
      </p:grpSpPr>
      <p:sp>
        <p:nvSpPr>
          <p:cNvPr id="108" name="Google Shape;108;g33b9219b273_0_103"/>
          <p:cNvSpPr txBox="1">
            <a:spLocks noGrp="1"/>
          </p:cNvSpPr>
          <p:nvPr>
            <p:ph type="ctrTitle"/>
          </p:nvPr>
        </p:nvSpPr>
        <p:spPr>
          <a:xfrm>
            <a:off x="2310900" y="249050"/>
            <a:ext cx="6521400" cy="171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9" name="Google Shape;109;g33b9219b273_0_103"/>
          <p:cNvSpPr txBox="1">
            <a:spLocks noGrp="1"/>
          </p:cNvSpPr>
          <p:nvPr>
            <p:ph type="subTitle" idx="1"/>
          </p:nvPr>
        </p:nvSpPr>
        <p:spPr>
          <a:xfrm>
            <a:off x="2495625" y="2175450"/>
            <a:ext cx="6521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g33b9219b273_0_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11" name="Google Shape;111;g33b9219b273_0_103"/>
          <p:cNvCxnSpPr/>
          <p:nvPr/>
        </p:nvCxnSpPr>
        <p:spPr>
          <a:xfrm>
            <a:off x="311175" y="1963425"/>
            <a:ext cx="8877600" cy="0"/>
          </a:xfrm>
          <a:prstGeom prst="straightConnector1">
            <a:avLst/>
          </a:prstGeom>
          <a:noFill/>
          <a:ln w="38100" cap="flat" cmpd="sng">
            <a:solidFill>
              <a:schemeClr val="dk2"/>
            </a:solidFill>
            <a:prstDash val="solid"/>
            <a:round/>
            <a:headEnd type="none" w="med" len="med"/>
            <a:tailEnd type="none" w="med" len="med"/>
          </a:ln>
        </p:spPr>
      </p:cxnSp>
      <p:cxnSp>
        <p:nvCxnSpPr>
          <p:cNvPr id="112" name="Google Shape;112;g33b9219b273_0_103"/>
          <p:cNvCxnSpPr/>
          <p:nvPr/>
        </p:nvCxnSpPr>
        <p:spPr>
          <a:xfrm>
            <a:off x="2495625" y="249050"/>
            <a:ext cx="0" cy="4978800"/>
          </a:xfrm>
          <a:prstGeom prst="straightConnector1">
            <a:avLst/>
          </a:prstGeom>
          <a:noFill/>
          <a:ln w="9525" cap="flat" cmpd="sng">
            <a:solidFill>
              <a:schemeClr val="dk2"/>
            </a:solidFill>
            <a:prstDash val="solid"/>
            <a:round/>
            <a:headEnd type="none" w="med" len="med"/>
            <a:tailEnd type="none" w="med" len="med"/>
          </a:ln>
        </p:spPr>
      </p:cxnSp>
      <p:sp>
        <p:nvSpPr>
          <p:cNvPr id="113" name="Google Shape;113;g33b9219b273_0_103"/>
          <p:cNvSpPr txBox="1">
            <a:spLocks noGrp="1"/>
          </p:cNvSpPr>
          <p:nvPr>
            <p:ph type="subTitle" idx="2"/>
          </p:nvPr>
        </p:nvSpPr>
        <p:spPr>
          <a:xfrm>
            <a:off x="232800" y="2055025"/>
            <a:ext cx="2201700" cy="236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g33b9219b273_0_103"/>
          <p:cNvSpPr txBox="1"/>
          <p:nvPr/>
        </p:nvSpPr>
        <p:spPr>
          <a:xfrm>
            <a:off x="7582050" y="4851000"/>
            <a:ext cx="1407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 202</a:t>
            </a:r>
            <a:r>
              <a:rPr lang="en" sz="700">
                <a:solidFill>
                  <a:srgbClr val="000000"/>
                </a:solidFill>
              </a:rPr>
              <a:t>3 Michelle Ranae Wild</a:t>
            </a:r>
            <a:endParaRPr sz="70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EST 2019 1">
  <p:cSld name="TITLE_2">
    <p:spTree>
      <p:nvGrpSpPr>
        <p:cNvPr id="1" name="Shape 115"/>
        <p:cNvGrpSpPr/>
        <p:nvPr/>
      </p:nvGrpSpPr>
      <p:grpSpPr>
        <a:xfrm>
          <a:off x="0" y="0"/>
          <a:ext cx="0" cy="0"/>
          <a:chOff x="0" y="0"/>
          <a:chExt cx="0" cy="0"/>
        </a:xfrm>
      </p:grpSpPr>
      <p:sp>
        <p:nvSpPr>
          <p:cNvPr id="116" name="Google Shape;116;g33b9219b273_0_111"/>
          <p:cNvSpPr txBox="1">
            <a:spLocks noGrp="1"/>
          </p:cNvSpPr>
          <p:nvPr>
            <p:ph type="ctrTitle"/>
          </p:nvPr>
        </p:nvSpPr>
        <p:spPr>
          <a:xfrm>
            <a:off x="2310900" y="249050"/>
            <a:ext cx="6521400" cy="171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7" name="Google Shape;117;g33b9219b273_0_111"/>
          <p:cNvSpPr txBox="1">
            <a:spLocks noGrp="1"/>
          </p:cNvSpPr>
          <p:nvPr>
            <p:ph type="subTitle" idx="1"/>
          </p:nvPr>
        </p:nvSpPr>
        <p:spPr>
          <a:xfrm>
            <a:off x="2495625" y="2175450"/>
            <a:ext cx="6521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8" name="Google Shape;118;g33b9219b273_0_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19" name="Google Shape;119;g33b9219b273_0_111"/>
          <p:cNvCxnSpPr/>
          <p:nvPr/>
        </p:nvCxnSpPr>
        <p:spPr>
          <a:xfrm>
            <a:off x="311175" y="1963425"/>
            <a:ext cx="8877600" cy="0"/>
          </a:xfrm>
          <a:prstGeom prst="straightConnector1">
            <a:avLst/>
          </a:prstGeom>
          <a:noFill/>
          <a:ln w="38100" cap="flat" cmpd="sng">
            <a:solidFill>
              <a:schemeClr val="dk2"/>
            </a:solidFill>
            <a:prstDash val="solid"/>
            <a:round/>
            <a:headEnd type="none" w="med" len="med"/>
            <a:tailEnd type="none" w="med" len="med"/>
          </a:ln>
        </p:spPr>
      </p:cxnSp>
      <p:cxnSp>
        <p:nvCxnSpPr>
          <p:cNvPr id="120" name="Google Shape;120;g33b9219b273_0_111"/>
          <p:cNvCxnSpPr/>
          <p:nvPr/>
        </p:nvCxnSpPr>
        <p:spPr>
          <a:xfrm>
            <a:off x="2495625" y="249050"/>
            <a:ext cx="0" cy="4978800"/>
          </a:xfrm>
          <a:prstGeom prst="straightConnector1">
            <a:avLst/>
          </a:prstGeom>
          <a:noFill/>
          <a:ln w="9525" cap="flat" cmpd="sng">
            <a:solidFill>
              <a:schemeClr val="dk2"/>
            </a:solidFill>
            <a:prstDash val="solid"/>
            <a:round/>
            <a:headEnd type="none" w="med" len="med"/>
            <a:tailEnd type="none" w="med" len="med"/>
          </a:ln>
        </p:spPr>
      </p:cxnSp>
      <p:sp>
        <p:nvSpPr>
          <p:cNvPr id="121" name="Google Shape;121;g33b9219b273_0_111"/>
          <p:cNvSpPr txBox="1">
            <a:spLocks noGrp="1"/>
          </p:cNvSpPr>
          <p:nvPr>
            <p:ph type="subTitle" idx="2"/>
          </p:nvPr>
        </p:nvSpPr>
        <p:spPr>
          <a:xfrm>
            <a:off x="232800" y="2055025"/>
            <a:ext cx="2201700" cy="236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2" name="Google Shape;122;g33b9219b273_0_111"/>
          <p:cNvSpPr txBox="1"/>
          <p:nvPr/>
        </p:nvSpPr>
        <p:spPr>
          <a:xfrm>
            <a:off x="7582050" y="4851000"/>
            <a:ext cx="1407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 202</a:t>
            </a:r>
            <a:r>
              <a:rPr lang="en" sz="700">
                <a:solidFill>
                  <a:srgbClr val="000000"/>
                </a:solidFill>
              </a:rPr>
              <a:t>3 Michelle Ranae Wild</a:t>
            </a:r>
            <a:endParaRPr sz="70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1_1">
  <p:cSld name="TITLE_1_1">
    <p:spTree>
      <p:nvGrpSpPr>
        <p:cNvPr id="1" name="Shape 123"/>
        <p:cNvGrpSpPr/>
        <p:nvPr/>
      </p:nvGrpSpPr>
      <p:grpSpPr>
        <a:xfrm>
          <a:off x="0" y="0"/>
          <a:ext cx="0" cy="0"/>
          <a:chOff x="0" y="0"/>
          <a:chExt cx="0" cy="0"/>
        </a:xfrm>
      </p:grpSpPr>
      <p:sp>
        <p:nvSpPr>
          <p:cNvPr id="124" name="Google Shape;124;g33b9219b273_0_1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5" name="Google Shape;125;g33b9219b273_0_1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6" name="Google Shape;126;g33b9219b273_0_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EST 2019 2">
  <p:cSld name="TITLE_3">
    <p:spTree>
      <p:nvGrpSpPr>
        <p:cNvPr id="1" name="Shape 127"/>
        <p:cNvGrpSpPr/>
        <p:nvPr/>
      </p:nvGrpSpPr>
      <p:grpSpPr>
        <a:xfrm>
          <a:off x="0" y="0"/>
          <a:ext cx="0" cy="0"/>
          <a:chOff x="0" y="0"/>
          <a:chExt cx="0" cy="0"/>
        </a:xfrm>
      </p:grpSpPr>
      <p:sp>
        <p:nvSpPr>
          <p:cNvPr id="128" name="Google Shape;128;g33b9219b273_0_123"/>
          <p:cNvSpPr txBox="1">
            <a:spLocks noGrp="1"/>
          </p:cNvSpPr>
          <p:nvPr>
            <p:ph type="ctrTitle"/>
          </p:nvPr>
        </p:nvSpPr>
        <p:spPr>
          <a:xfrm>
            <a:off x="2310900" y="249050"/>
            <a:ext cx="6521400" cy="171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g33b9219b273_0_123"/>
          <p:cNvSpPr txBox="1">
            <a:spLocks noGrp="1"/>
          </p:cNvSpPr>
          <p:nvPr>
            <p:ph type="subTitle" idx="1"/>
          </p:nvPr>
        </p:nvSpPr>
        <p:spPr>
          <a:xfrm>
            <a:off x="2495625" y="2175450"/>
            <a:ext cx="65214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0" name="Google Shape;130;g33b9219b273_0_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31" name="Google Shape;131;g33b9219b273_0_123"/>
          <p:cNvCxnSpPr/>
          <p:nvPr/>
        </p:nvCxnSpPr>
        <p:spPr>
          <a:xfrm>
            <a:off x="311175" y="1963425"/>
            <a:ext cx="8877600" cy="0"/>
          </a:xfrm>
          <a:prstGeom prst="straightConnector1">
            <a:avLst/>
          </a:prstGeom>
          <a:noFill/>
          <a:ln w="38100" cap="flat" cmpd="sng">
            <a:solidFill>
              <a:schemeClr val="dk2"/>
            </a:solidFill>
            <a:prstDash val="solid"/>
            <a:round/>
            <a:headEnd type="none" w="med" len="med"/>
            <a:tailEnd type="none" w="med" len="med"/>
          </a:ln>
        </p:spPr>
      </p:cxnSp>
      <p:cxnSp>
        <p:nvCxnSpPr>
          <p:cNvPr id="132" name="Google Shape;132;g33b9219b273_0_123"/>
          <p:cNvCxnSpPr/>
          <p:nvPr/>
        </p:nvCxnSpPr>
        <p:spPr>
          <a:xfrm>
            <a:off x="2495625" y="249050"/>
            <a:ext cx="0" cy="4978800"/>
          </a:xfrm>
          <a:prstGeom prst="straightConnector1">
            <a:avLst/>
          </a:prstGeom>
          <a:noFill/>
          <a:ln w="9525" cap="flat" cmpd="sng">
            <a:solidFill>
              <a:schemeClr val="dk2"/>
            </a:solidFill>
            <a:prstDash val="solid"/>
            <a:round/>
            <a:headEnd type="none" w="med" len="med"/>
            <a:tailEnd type="none" w="med" len="med"/>
          </a:ln>
        </p:spPr>
      </p:cxnSp>
      <p:sp>
        <p:nvSpPr>
          <p:cNvPr id="133" name="Google Shape;133;g33b9219b273_0_123"/>
          <p:cNvSpPr txBox="1">
            <a:spLocks noGrp="1"/>
          </p:cNvSpPr>
          <p:nvPr>
            <p:ph type="subTitle" idx="2"/>
          </p:nvPr>
        </p:nvSpPr>
        <p:spPr>
          <a:xfrm>
            <a:off x="232800" y="2055025"/>
            <a:ext cx="2201700" cy="236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
    <p:spTree>
      <p:nvGrpSpPr>
        <p:cNvPr id="1" name="Shape 134"/>
        <p:cNvGrpSpPr/>
        <p:nvPr/>
      </p:nvGrpSpPr>
      <p:grpSpPr>
        <a:xfrm>
          <a:off x="0" y="0"/>
          <a:ext cx="0" cy="0"/>
          <a:chOff x="0" y="0"/>
          <a:chExt cx="0" cy="0"/>
        </a:xfrm>
      </p:grpSpPr>
      <p:sp>
        <p:nvSpPr>
          <p:cNvPr id="135" name="Google Shape;135;g33b9219b273_0_130"/>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g33b9219b273_0_130"/>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37" name="Google Shape;137;g33b9219b273_0_130"/>
          <p:cNvCxnSpPr/>
          <p:nvPr/>
        </p:nvCxnSpPr>
        <p:spPr>
          <a:xfrm>
            <a:off x="418675" y="837300"/>
            <a:ext cx="8299500" cy="0"/>
          </a:xfrm>
          <a:prstGeom prst="straightConnector1">
            <a:avLst/>
          </a:prstGeom>
          <a:noFill/>
          <a:ln w="38100" cap="flat" cmpd="sng">
            <a:solidFill>
              <a:srgbClr val="5AA9DC"/>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g33b9219b273_1_96"/>
          <p:cNvSpPr txBox="1">
            <a:spLocks noGrp="1"/>
          </p:cNvSpPr>
          <p:nvPr>
            <p:ph type="sldNum" idx="12"/>
          </p:nvPr>
        </p:nvSpPr>
        <p:spPr>
          <a:xfrm>
            <a:off x="8543483" y="425146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g33b9219b273_1_96"/>
          <p:cNvSpPr/>
          <p:nvPr/>
        </p:nvSpPr>
        <p:spPr>
          <a:xfrm>
            <a:off x="418675" y="1184325"/>
            <a:ext cx="8323200" cy="3205500"/>
          </a:xfrm>
          <a:prstGeom prst="roundRect">
            <a:avLst>
              <a:gd name="adj" fmla="val 16667"/>
            </a:avLst>
          </a:prstGeom>
          <a:solidFill>
            <a:srgbClr val="EEEEEE"/>
          </a:solidFill>
          <a:ln w="76200" cap="flat" cmpd="sng">
            <a:solidFill>
              <a:srgbClr val="81DDE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Medium"/>
              <a:ea typeface="Montserrat Medium"/>
              <a:cs typeface="Montserrat Medium"/>
              <a:sym typeface="Montserrat Medium"/>
            </a:endParaRPr>
          </a:p>
        </p:txBody>
      </p:sp>
      <p:sp>
        <p:nvSpPr>
          <p:cNvPr id="141" name="Google Shape;141;g33b9219b273_1_9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142" name="Google Shape;142;g33b9219b273_1_96"/>
          <p:cNvCxnSpPr/>
          <p:nvPr/>
        </p:nvCxnSpPr>
        <p:spPr>
          <a:xfrm>
            <a:off x="469325" y="865325"/>
            <a:ext cx="8299500" cy="0"/>
          </a:xfrm>
          <a:prstGeom prst="straightConnector1">
            <a:avLst/>
          </a:prstGeom>
          <a:noFill/>
          <a:ln w="38100" cap="flat" cmpd="sng">
            <a:solidFill>
              <a:srgbClr val="003665"/>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g33b9219b273_0_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g33b9219b273_0_19"/>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6" name="Google Shape;26;g33b9219b273_0_19"/>
          <p:cNvGrpSpPr/>
          <p:nvPr/>
        </p:nvGrpSpPr>
        <p:grpSpPr>
          <a:xfrm>
            <a:off x="-7000" y="4584425"/>
            <a:ext cx="9154875" cy="566075"/>
            <a:chOff x="-7000" y="4584425"/>
            <a:chExt cx="9154875" cy="566075"/>
          </a:xfrm>
        </p:grpSpPr>
        <p:sp>
          <p:nvSpPr>
            <p:cNvPr id="27" name="Google Shape;27;g33b9219b273_0_19"/>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28" name="Google Shape;28;g33b9219b273_0_19"/>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29" name="Google Shape;29;g33b9219b273_0_19"/>
            <p:cNvPicPr preferRelativeResize="0"/>
            <p:nvPr/>
          </p:nvPicPr>
          <p:blipFill>
            <a:blip r:embed="rId2">
              <a:alphaModFix/>
            </a:blip>
            <a:stretch>
              <a:fillRect/>
            </a:stretch>
          </p:blipFill>
          <p:spPr>
            <a:xfrm>
              <a:off x="8091358" y="4584425"/>
              <a:ext cx="962467" cy="448225"/>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g33b9219b273_0_26"/>
          <p:cNvSpPr txBox="1">
            <a:spLocks noGrp="1"/>
          </p:cNvSpPr>
          <p:nvPr>
            <p:ph type="title"/>
          </p:nvPr>
        </p:nvSpPr>
        <p:spPr>
          <a:xfrm>
            <a:off x="311700" y="1925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g33b9219b273_0_26"/>
          <p:cNvSpPr txBox="1">
            <a:spLocks noGrp="1"/>
          </p:cNvSpPr>
          <p:nvPr>
            <p:ph type="body" idx="1"/>
          </p:nvPr>
        </p:nvSpPr>
        <p:spPr>
          <a:xfrm>
            <a:off x="311700" y="1002663"/>
            <a:ext cx="842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Montserrat Medium"/>
              <a:buChar char="●"/>
              <a:defRPr>
                <a:solidFill>
                  <a:schemeClr val="dk1"/>
                </a:solidFill>
                <a:latin typeface="Montserrat Medium"/>
                <a:ea typeface="Montserrat Medium"/>
                <a:cs typeface="Montserrat Medium"/>
                <a:sym typeface="Montserrat Medium"/>
              </a:defRPr>
            </a:lvl1pPr>
            <a:lvl2pPr marL="914400" lvl="1"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
        <p:nvSpPr>
          <p:cNvPr id="33" name="Google Shape;33;g33b9219b273_0_26"/>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4" name="Google Shape;34;g33b9219b273_0_26"/>
          <p:cNvCxnSpPr/>
          <p:nvPr/>
        </p:nvCxnSpPr>
        <p:spPr>
          <a:xfrm>
            <a:off x="418675" y="837300"/>
            <a:ext cx="8299500" cy="0"/>
          </a:xfrm>
          <a:prstGeom prst="straightConnector1">
            <a:avLst/>
          </a:prstGeom>
          <a:noFill/>
          <a:ln w="38100" cap="flat" cmpd="sng">
            <a:solidFill>
              <a:srgbClr val="5AA9DC"/>
            </a:solidFill>
            <a:prstDash val="solid"/>
            <a:round/>
            <a:headEnd type="none" w="med" len="med"/>
            <a:tailEnd type="none" w="med" len="med"/>
          </a:ln>
        </p:spPr>
      </p:cxnSp>
      <p:grpSp>
        <p:nvGrpSpPr>
          <p:cNvPr id="35" name="Google Shape;35;g33b9219b273_0_26"/>
          <p:cNvGrpSpPr/>
          <p:nvPr/>
        </p:nvGrpSpPr>
        <p:grpSpPr>
          <a:xfrm>
            <a:off x="-7000" y="4584425"/>
            <a:ext cx="9154875" cy="566075"/>
            <a:chOff x="-7000" y="4584425"/>
            <a:chExt cx="9154875" cy="566075"/>
          </a:xfrm>
        </p:grpSpPr>
        <p:sp>
          <p:nvSpPr>
            <p:cNvPr id="36" name="Google Shape;36;g33b9219b273_0_26"/>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37" name="Google Shape;37;g33b9219b273_0_26"/>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38" name="Google Shape;38;g33b9219b273_0_26"/>
            <p:cNvPicPr preferRelativeResize="0"/>
            <p:nvPr/>
          </p:nvPicPr>
          <p:blipFill>
            <a:blip r:embed="rId2">
              <a:alphaModFix/>
            </a:blip>
            <a:stretch>
              <a:fillRect/>
            </a:stretch>
          </p:blipFill>
          <p:spPr>
            <a:xfrm>
              <a:off x="8091358" y="4584425"/>
              <a:ext cx="962467" cy="44822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ist &amp; image">
  <p:cSld name="TITLE_AND_BODY_1">
    <p:spTree>
      <p:nvGrpSpPr>
        <p:cNvPr id="1" name="Shape 39"/>
        <p:cNvGrpSpPr/>
        <p:nvPr/>
      </p:nvGrpSpPr>
      <p:grpSpPr>
        <a:xfrm>
          <a:off x="0" y="0"/>
          <a:ext cx="0" cy="0"/>
          <a:chOff x="0" y="0"/>
          <a:chExt cx="0" cy="0"/>
        </a:xfrm>
      </p:grpSpPr>
      <p:sp>
        <p:nvSpPr>
          <p:cNvPr id="40" name="Google Shape;40;g33b9219b273_0_35"/>
          <p:cNvSpPr txBox="1">
            <a:spLocks noGrp="1"/>
          </p:cNvSpPr>
          <p:nvPr>
            <p:ph type="body" idx="1"/>
          </p:nvPr>
        </p:nvSpPr>
        <p:spPr>
          <a:xfrm>
            <a:off x="311700" y="1002663"/>
            <a:ext cx="8424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41" name="Google Shape;41;g33b9219b273_0_35"/>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g33b9219b273_0_35"/>
          <p:cNvSpPr>
            <a:spLocks noGrp="1"/>
          </p:cNvSpPr>
          <p:nvPr>
            <p:ph type="pic" idx="2"/>
          </p:nvPr>
        </p:nvSpPr>
        <p:spPr>
          <a:xfrm>
            <a:off x="5700125" y="1092775"/>
            <a:ext cx="2946900" cy="3184800"/>
          </a:xfrm>
          <a:prstGeom prst="roundRect">
            <a:avLst>
              <a:gd name="adj" fmla="val 16667"/>
            </a:avLst>
          </a:prstGeom>
          <a:noFill/>
          <a:ln>
            <a:noFill/>
          </a:ln>
        </p:spPr>
      </p:sp>
      <p:sp>
        <p:nvSpPr>
          <p:cNvPr id="43" name="Google Shape;43;g33b9219b273_0_35"/>
          <p:cNvSpPr txBox="1">
            <a:spLocks noGrp="1"/>
          </p:cNvSpPr>
          <p:nvPr>
            <p:ph type="title"/>
          </p:nvPr>
        </p:nvSpPr>
        <p:spPr>
          <a:xfrm>
            <a:off x="311700" y="1925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4" name="Google Shape;44;g33b9219b273_0_35"/>
          <p:cNvCxnSpPr/>
          <p:nvPr/>
        </p:nvCxnSpPr>
        <p:spPr>
          <a:xfrm>
            <a:off x="418675" y="837300"/>
            <a:ext cx="8334900" cy="0"/>
          </a:xfrm>
          <a:prstGeom prst="straightConnector1">
            <a:avLst/>
          </a:prstGeom>
          <a:noFill/>
          <a:ln w="38100" cap="flat" cmpd="sng">
            <a:solidFill>
              <a:srgbClr val="5AA9DC"/>
            </a:solidFill>
            <a:prstDash val="solid"/>
            <a:round/>
            <a:headEnd type="none" w="med" len="med"/>
            <a:tailEnd type="none" w="med" len="med"/>
          </a:ln>
        </p:spPr>
      </p:cxnSp>
      <p:grpSp>
        <p:nvGrpSpPr>
          <p:cNvPr id="45" name="Google Shape;45;g33b9219b273_0_35"/>
          <p:cNvGrpSpPr/>
          <p:nvPr/>
        </p:nvGrpSpPr>
        <p:grpSpPr>
          <a:xfrm>
            <a:off x="-7000" y="4584425"/>
            <a:ext cx="9154875" cy="566075"/>
            <a:chOff x="-7000" y="4584425"/>
            <a:chExt cx="9154875" cy="566075"/>
          </a:xfrm>
        </p:grpSpPr>
        <p:sp>
          <p:nvSpPr>
            <p:cNvPr id="46" name="Google Shape;46;g33b9219b273_0_35"/>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47" name="Google Shape;47;g33b9219b273_0_35"/>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48" name="Google Shape;48;g33b9219b273_0_35"/>
            <p:cNvPicPr preferRelativeResize="0"/>
            <p:nvPr/>
          </p:nvPicPr>
          <p:blipFill>
            <a:blip r:embed="rId2">
              <a:alphaModFix/>
            </a:blip>
            <a:stretch>
              <a:fillRect/>
            </a:stretch>
          </p:blipFill>
          <p:spPr>
            <a:xfrm>
              <a:off x="8091358" y="4584425"/>
              <a:ext cx="962467" cy="44822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sp>
        <p:nvSpPr>
          <p:cNvPr id="50" name="Google Shape;50;g33b9219b273_0_45"/>
          <p:cNvSpPr txBox="1">
            <a:spLocks noGrp="1"/>
          </p:cNvSpPr>
          <p:nvPr>
            <p:ph type="body" idx="1"/>
          </p:nvPr>
        </p:nvSpPr>
        <p:spPr>
          <a:xfrm>
            <a:off x="311700" y="1002663"/>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51" name="Google Shape;51;g33b9219b273_0_45"/>
          <p:cNvSpPr txBox="1">
            <a:spLocks noGrp="1"/>
          </p:cNvSpPr>
          <p:nvPr>
            <p:ph type="body" idx="2"/>
          </p:nvPr>
        </p:nvSpPr>
        <p:spPr>
          <a:xfrm>
            <a:off x="4757975" y="1002663"/>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04800">
              <a:spcBef>
                <a:spcPts val="0"/>
              </a:spcBef>
              <a:spcAft>
                <a:spcPts val="0"/>
              </a:spcAft>
              <a:buClr>
                <a:schemeClr val="dk1"/>
              </a:buClr>
              <a:buSzPts val="1200"/>
              <a:buChar char="○"/>
              <a:defRPr sz="1200">
                <a:solidFill>
                  <a:schemeClr val="dk1"/>
                </a:solidFill>
              </a:defRPr>
            </a:lvl2pPr>
            <a:lvl3pPr marL="1371600" lvl="2" indent="-304800">
              <a:spcBef>
                <a:spcPts val="0"/>
              </a:spcBef>
              <a:spcAft>
                <a:spcPts val="0"/>
              </a:spcAft>
              <a:buClr>
                <a:schemeClr val="dk1"/>
              </a:buClr>
              <a:buSzPts val="1200"/>
              <a:buChar char="■"/>
              <a:defRPr sz="1200">
                <a:solidFill>
                  <a:schemeClr val="dk1"/>
                </a:solidFill>
              </a:defRPr>
            </a:lvl3pPr>
            <a:lvl4pPr marL="1828800" lvl="3" indent="-304800">
              <a:spcBef>
                <a:spcPts val="0"/>
              </a:spcBef>
              <a:spcAft>
                <a:spcPts val="0"/>
              </a:spcAft>
              <a:buClr>
                <a:schemeClr val="dk1"/>
              </a:buClr>
              <a:buSzPts val="1200"/>
              <a:buChar char="●"/>
              <a:defRPr sz="1200">
                <a:solidFill>
                  <a:schemeClr val="dk1"/>
                </a:solidFill>
              </a:defRPr>
            </a:lvl4pPr>
            <a:lvl5pPr marL="2286000" lvl="4" indent="-304800">
              <a:spcBef>
                <a:spcPts val="0"/>
              </a:spcBef>
              <a:spcAft>
                <a:spcPts val="0"/>
              </a:spcAft>
              <a:buClr>
                <a:schemeClr val="dk1"/>
              </a:buClr>
              <a:buSzPts val="1200"/>
              <a:buChar char="○"/>
              <a:defRPr sz="1200">
                <a:solidFill>
                  <a:schemeClr val="dk1"/>
                </a:solidFill>
              </a:defRPr>
            </a:lvl5pPr>
            <a:lvl6pPr marL="2743200" lvl="5" indent="-304800">
              <a:spcBef>
                <a:spcPts val="0"/>
              </a:spcBef>
              <a:spcAft>
                <a:spcPts val="0"/>
              </a:spcAft>
              <a:buClr>
                <a:schemeClr val="dk1"/>
              </a:buClr>
              <a:buSzPts val="1200"/>
              <a:buChar char="■"/>
              <a:defRPr sz="1200">
                <a:solidFill>
                  <a:schemeClr val="dk1"/>
                </a:solidFill>
              </a:defRPr>
            </a:lvl6pPr>
            <a:lvl7pPr marL="3200400" lvl="6" indent="-304800">
              <a:spcBef>
                <a:spcPts val="0"/>
              </a:spcBef>
              <a:spcAft>
                <a:spcPts val="0"/>
              </a:spcAft>
              <a:buClr>
                <a:schemeClr val="dk1"/>
              </a:buClr>
              <a:buSzPts val="1200"/>
              <a:buChar char="●"/>
              <a:defRPr sz="1200">
                <a:solidFill>
                  <a:schemeClr val="dk1"/>
                </a:solidFill>
              </a:defRPr>
            </a:lvl7pPr>
            <a:lvl8pPr marL="3657600" lvl="7" indent="-304800">
              <a:spcBef>
                <a:spcPts val="0"/>
              </a:spcBef>
              <a:spcAft>
                <a:spcPts val="0"/>
              </a:spcAft>
              <a:buClr>
                <a:schemeClr val="dk1"/>
              </a:buClr>
              <a:buSzPts val="1200"/>
              <a:buChar char="○"/>
              <a:defRPr sz="1200">
                <a:solidFill>
                  <a:schemeClr val="dk1"/>
                </a:solidFill>
              </a:defRPr>
            </a:lvl8pPr>
            <a:lvl9pPr marL="4114800" lvl="8" indent="-304800">
              <a:spcBef>
                <a:spcPts val="0"/>
              </a:spcBef>
              <a:spcAft>
                <a:spcPts val="0"/>
              </a:spcAft>
              <a:buClr>
                <a:schemeClr val="dk1"/>
              </a:buClr>
              <a:buSzPts val="1200"/>
              <a:buChar char="■"/>
              <a:defRPr sz="1200">
                <a:solidFill>
                  <a:schemeClr val="dk1"/>
                </a:solidFill>
              </a:defRPr>
            </a:lvl9pPr>
          </a:lstStyle>
          <a:p>
            <a:endParaRPr/>
          </a:p>
        </p:txBody>
      </p:sp>
      <p:sp>
        <p:nvSpPr>
          <p:cNvPr id="52" name="Google Shape;52;g33b9219b273_0_45"/>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g33b9219b273_0_45"/>
          <p:cNvSpPr txBox="1">
            <a:spLocks noGrp="1"/>
          </p:cNvSpPr>
          <p:nvPr>
            <p:ph type="title"/>
          </p:nvPr>
        </p:nvSpPr>
        <p:spPr>
          <a:xfrm>
            <a:off x="311700" y="1925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4" name="Google Shape;54;g33b9219b273_0_45"/>
          <p:cNvCxnSpPr/>
          <p:nvPr/>
        </p:nvCxnSpPr>
        <p:spPr>
          <a:xfrm>
            <a:off x="418675" y="837300"/>
            <a:ext cx="8346900" cy="0"/>
          </a:xfrm>
          <a:prstGeom prst="straightConnector1">
            <a:avLst/>
          </a:prstGeom>
          <a:noFill/>
          <a:ln w="38100" cap="flat" cmpd="sng">
            <a:solidFill>
              <a:srgbClr val="5AA9DC"/>
            </a:solidFill>
            <a:prstDash val="solid"/>
            <a:round/>
            <a:headEnd type="none" w="med" len="med"/>
            <a:tailEnd type="none" w="med" len="med"/>
          </a:ln>
        </p:spPr>
      </p:cxnSp>
      <p:grpSp>
        <p:nvGrpSpPr>
          <p:cNvPr id="55" name="Google Shape;55;g33b9219b273_0_45"/>
          <p:cNvGrpSpPr/>
          <p:nvPr/>
        </p:nvGrpSpPr>
        <p:grpSpPr>
          <a:xfrm>
            <a:off x="-7000" y="4584425"/>
            <a:ext cx="9154875" cy="566075"/>
            <a:chOff x="-7000" y="4584425"/>
            <a:chExt cx="9154875" cy="566075"/>
          </a:xfrm>
        </p:grpSpPr>
        <p:sp>
          <p:nvSpPr>
            <p:cNvPr id="56" name="Google Shape;56;g33b9219b273_0_45"/>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57" name="Google Shape;57;g33b9219b273_0_45"/>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58" name="Google Shape;58;g33b9219b273_0_45"/>
            <p:cNvPicPr preferRelativeResize="0"/>
            <p:nvPr/>
          </p:nvPicPr>
          <p:blipFill>
            <a:blip r:embed="rId2">
              <a:alphaModFix/>
            </a:blip>
            <a:stretch>
              <a:fillRect/>
            </a:stretch>
          </p:blipFill>
          <p:spPr>
            <a:xfrm>
              <a:off x="8091358" y="4584425"/>
              <a:ext cx="962467" cy="44822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finition" type="titleOnly">
  <p:cSld name="TITLE_ONLY">
    <p:spTree>
      <p:nvGrpSpPr>
        <p:cNvPr id="1" name="Shape 59"/>
        <p:cNvGrpSpPr/>
        <p:nvPr/>
      </p:nvGrpSpPr>
      <p:grpSpPr>
        <a:xfrm>
          <a:off x="0" y="0"/>
          <a:ext cx="0" cy="0"/>
          <a:chOff x="0" y="0"/>
          <a:chExt cx="0" cy="0"/>
        </a:xfrm>
      </p:grpSpPr>
      <p:grpSp>
        <p:nvGrpSpPr>
          <p:cNvPr id="60" name="Google Shape;60;g33b9219b273_0_55"/>
          <p:cNvGrpSpPr/>
          <p:nvPr/>
        </p:nvGrpSpPr>
        <p:grpSpPr>
          <a:xfrm>
            <a:off x="-7000" y="4584425"/>
            <a:ext cx="9154875" cy="566075"/>
            <a:chOff x="-7000" y="4584425"/>
            <a:chExt cx="9154875" cy="566075"/>
          </a:xfrm>
        </p:grpSpPr>
        <p:sp>
          <p:nvSpPr>
            <p:cNvPr id="61" name="Google Shape;61;g33b9219b273_0_55"/>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62" name="Google Shape;62;g33b9219b273_0_55"/>
            <p:cNvSpPr txBox="1"/>
            <p:nvPr/>
          </p:nvSpPr>
          <p:spPr>
            <a:xfrm>
              <a:off x="27971" y="4729001"/>
              <a:ext cx="1411200" cy="276900"/>
            </a:xfrm>
            <a:prstGeom prst="rect">
              <a:avLst/>
            </a:prstGeom>
            <a:solidFill>
              <a:srgbClr val="5AA9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63" name="Google Shape;63;g33b9219b273_0_55"/>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64" name="Google Shape;64;g33b9219b273_0_55"/>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g33b9219b273_0_55"/>
          <p:cNvSpPr/>
          <p:nvPr/>
        </p:nvSpPr>
        <p:spPr>
          <a:xfrm>
            <a:off x="834000" y="351200"/>
            <a:ext cx="7476000" cy="3986400"/>
          </a:xfrm>
          <a:prstGeom prst="roundRect">
            <a:avLst>
              <a:gd name="adj" fmla="val 16667"/>
            </a:avLst>
          </a:prstGeom>
          <a:solidFill>
            <a:srgbClr val="EEEEEE"/>
          </a:solidFill>
          <a:ln w="76200" cap="flat" cmpd="sng">
            <a:solidFill>
              <a:srgbClr val="5AA9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Medium"/>
              <a:ea typeface="Montserrat Medium"/>
              <a:cs typeface="Montserrat Medium"/>
              <a:sym typeface="Montserrat Medium"/>
            </a:endParaRPr>
          </a:p>
        </p:txBody>
      </p:sp>
      <p:sp>
        <p:nvSpPr>
          <p:cNvPr id="66" name="Google Shape;66;g33b9219b273_0_55"/>
          <p:cNvSpPr txBox="1">
            <a:spLocks noGrp="1"/>
          </p:cNvSpPr>
          <p:nvPr>
            <p:ph type="title"/>
          </p:nvPr>
        </p:nvSpPr>
        <p:spPr>
          <a:xfrm>
            <a:off x="1206575" y="555975"/>
            <a:ext cx="6257700" cy="5088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g33b9219b273_0_55"/>
          <p:cNvSpPr txBox="1">
            <a:spLocks noGrp="1"/>
          </p:cNvSpPr>
          <p:nvPr>
            <p:ph type="body" idx="1"/>
          </p:nvPr>
        </p:nvSpPr>
        <p:spPr>
          <a:xfrm>
            <a:off x="1206575" y="1319575"/>
            <a:ext cx="6257700" cy="20346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68" name="Google Shape;68;g33b9219b273_0_55"/>
          <p:cNvCxnSpPr/>
          <p:nvPr/>
        </p:nvCxnSpPr>
        <p:spPr>
          <a:xfrm>
            <a:off x="1301250" y="1192175"/>
            <a:ext cx="6541500" cy="0"/>
          </a:xfrm>
          <a:prstGeom prst="straightConnector1">
            <a:avLst/>
          </a:prstGeom>
          <a:noFill/>
          <a:ln w="38100" cap="flat" cmpd="sng">
            <a:solidFill>
              <a:srgbClr val="5AA9DC"/>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g33b9219b273_0_6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1" name="Google Shape;71;g33b9219b273_0_65"/>
          <p:cNvGrpSpPr/>
          <p:nvPr/>
        </p:nvGrpSpPr>
        <p:grpSpPr>
          <a:xfrm>
            <a:off x="-7000" y="4584425"/>
            <a:ext cx="9154875" cy="566075"/>
            <a:chOff x="-7000" y="4584425"/>
            <a:chExt cx="9154875" cy="566075"/>
          </a:xfrm>
        </p:grpSpPr>
        <p:sp>
          <p:nvSpPr>
            <p:cNvPr id="72" name="Google Shape;72;g33b9219b273_0_65"/>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w="9525" cap="flat" cmpd="sng">
              <a:solidFill>
                <a:srgbClr val="5AA9DC"/>
              </a:solidFill>
              <a:prstDash val="solid"/>
              <a:round/>
              <a:headEnd type="none" w="med" len="med"/>
              <a:tailEnd type="none" w="med" len="med"/>
            </a:ln>
          </p:spPr>
        </p:sp>
        <p:sp>
          <p:nvSpPr>
            <p:cNvPr id="73" name="Google Shape;73;g33b9219b273_0_65"/>
            <p:cNvSpPr txBox="1"/>
            <p:nvPr/>
          </p:nvSpPr>
          <p:spPr>
            <a:xfrm>
              <a:off x="27971" y="4729001"/>
              <a:ext cx="1411200" cy="276900"/>
            </a:xfrm>
            <a:prstGeom prst="rect">
              <a:avLst/>
            </a:prstGeom>
            <a:noFill/>
            <a:ln w="9525" cap="flat" cmpd="sng">
              <a:solidFill>
                <a:srgbClr val="5AA9DC"/>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74" name="Google Shape;74;g33b9219b273_0_65"/>
            <p:cNvPicPr preferRelativeResize="0"/>
            <p:nvPr/>
          </p:nvPicPr>
          <p:blipFill>
            <a:blip r:embed="rId2">
              <a:alphaModFix/>
            </a:blip>
            <a:stretch>
              <a:fillRect/>
            </a:stretch>
          </p:blipFill>
          <p:spPr>
            <a:xfrm>
              <a:off x="8091358" y="4584425"/>
              <a:ext cx="962467" cy="448225"/>
            </a:xfrm>
            <a:prstGeom prst="rect">
              <a:avLst/>
            </a:prstGeom>
            <a:noFill/>
            <a:ln w="9525" cap="flat" cmpd="sng">
              <a:solidFill>
                <a:srgbClr val="5AA9DC"/>
              </a:solidFill>
              <a:prstDash val="solid"/>
              <a:round/>
              <a:headEnd type="none" w="sm" len="sm"/>
              <a:tailEnd type="none" w="sm" len="sm"/>
            </a:ln>
          </p:spPr>
        </p:pic>
      </p:grpSp>
      <p:sp>
        <p:nvSpPr>
          <p:cNvPr id="75" name="Google Shape;75;g33b9219b273_0_65"/>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
        <p:cNvGrpSpPr/>
        <p:nvPr/>
      </p:nvGrpSpPr>
      <p:grpSpPr>
        <a:xfrm>
          <a:off x="0" y="0"/>
          <a:ext cx="0" cy="0"/>
          <a:chOff x="0" y="0"/>
          <a:chExt cx="0" cy="0"/>
        </a:xfrm>
      </p:grpSpPr>
      <p:sp>
        <p:nvSpPr>
          <p:cNvPr id="77" name="Google Shape;77;g33b9219b273_0_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8" name="Google Shape;78;g33b9219b273_0_7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9" name="Google Shape;79;g33b9219b273_0_7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 name="Google Shape;80;g33b9219b273_0_7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grpSp>
        <p:nvGrpSpPr>
          <p:cNvPr id="81" name="Google Shape;81;g33b9219b273_0_72"/>
          <p:cNvGrpSpPr/>
          <p:nvPr/>
        </p:nvGrpSpPr>
        <p:grpSpPr>
          <a:xfrm>
            <a:off x="-7000" y="4584425"/>
            <a:ext cx="9154875" cy="566075"/>
            <a:chOff x="-7000" y="4584425"/>
            <a:chExt cx="9154875" cy="566075"/>
          </a:xfrm>
        </p:grpSpPr>
        <p:sp>
          <p:nvSpPr>
            <p:cNvPr id="82" name="Google Shape;82;g33b9219b273_0_72"/>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83" name="Google Shape;83;g33b9219b273_0_72"/>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84" name="Google Shape;84;g33b9219b273_0_72"/>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85" name="Google Shape;85;g33b9219b273_0_72"/>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86"/>
        <p:cNvGrpSpPr/>
        <p:nvPr/>
      </p:nvGrpSpPr>
      <p:grpSpPr>
        <a:xfrm>
          <a:off x="0" y="0"/>
          <a:ext cx="0" cy="0"/>
          <a:chOff x="0" y="0"/>
          <a:chExt cx="0" cy="0"/>
        </a:xfrm>
      </p:grpSpPr>
      <p:sp>
        <p:nvSpPr>
          <p:cNvPr id="87" name="Google Shape;87;g33b9219b273_0_8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8" name="Google Shape;88;g33b9219b273_0_8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89" name="Google Shape;89;g33b9219b273_0_82"/>
          <p:cNvGrpSpPr/>
          <p:nvPr/>
        </p:nvGrpSpPr>
        <p:grpSpPr>
          <a:xfrm>
            <a:off x="-7000" y="4584425"/>
            <a:ext cx="9154875" cy="566075"/>
            <a:chOff x="-7000" y="4584425"/>
            <a:chExt cx="9154875" cy="566075"/>
          </a:xfrm>
        </p:grpSpPr>
        <p:sp>
          <p:nvSpPr>
            <p:cNvPr id="90" name="Google Shape;90;g33b9219b273_0_82"/>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91" name="Google Shape;91;g33b9219b273_0_82"/>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92" name="Google Shape;92;g33b9219b273_0_82"/>
            <p:cNvPicPr preferRelativeResize="0"/>
            <p:nvPr/>
          </p:nvPicPr>
          <p:blipFill>
            <a:blip r:embed="rId2">
              <a:alphaModFix/>
            </a:blip>
            <a:stretch>
              <a:fillRect/>
            </a:stretch>
          </p:blipFill>
          <p:spPr>
            <a:xfrm>
              <a:off x="8091358" y="4584425"/>
              <a:ext cx="962467" cy="448225"/>
            </a:xfrm>
            <a:prstGeom prst="rect">
              <a:avLst/>
            </a:prstGeom>
            <a:noFill/>
            <a:ln>
              <a:noFill/>
            </a:ln>
          </p:spPr>
        </p:pic>
      </p:grpSp>
      <p:sp>
        <p:nvSpPr>
          <p:cNvPr id="93" name="Google Shape;93;g33b9219b273_0_82"/>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33b9219b273_0_1"/>
          <p:cNvSpPr/>
          <p:nvPr/>
        </p:nvSpPr>
        <p:spPr>
          <a:xfrm>
            <a:off x="-11825" y="11825"/>
            <a:ext cx="9154800" cy="5143500"/>
          </a:xfrm>
          <a:prstGeom prst="rect">
            <a:avLst/>
          </a:prstGeom>
          <a:solidFill>
            <a:srgbClr val="F9FBF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7;g33b9219b273_0_1"/>
          <p:cNvSpPr txBox="1">
            <a:spLocks noGrp="1"/>
          </p:cNvSpPr>
          <p:nvPr>
            <p:ph type="title"/>
          </p:nvPr>
        </p:nvSpPr>
        <p:spPr>
          <a:xfrm>
            <a:off x="311700" y="1757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SemiBold"/>
              <a:buNone/>
              <a:defRPr sz="28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g33b9219b273_0_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Montserrat Medium"/>
              <a:buChar char="●"/>
              <a:defRPr sz="1800">
                <a:solidFill>
                  <a:schemeClr val="dk1"/>
                </a:solidFill>
                <a:latin typeface="Montserrat Medium"/>
                <a:ea typeface="Montserrat Medium"/>
                <a:cs typeface="Montserrat Medium"/>
                <a:sym typeface="Montserrat Medium"/>
              </a:defRPr>
            </a:lvl1pPr>
            <a:lvl2pPr marL="914400" lvl="1"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
        <p:nvSpPr>
          <p:cNvPr id="9" name="Google Shape;9;g33b9219b273_0_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10" name="Google Shape;10;g33b9219b273_0_1"/>
          <p:cNvGrpSpPr/>
          <p:nvPr/>
        </p:nvGrpSpPr>
        <p:grpSpPr>
          <a:xfrm>
            <a:off x="-7000" y="4584425"/>
            <a:ext cx="9154875" cy="566075"/>
            <a:chOff x="-7000" y="4584425"/>
            <a:chExt cx="9154875" cy="566075"/>
          </a:xfrm>
        </p:grpSpPr>
        <p:sp>
          <p:nvSpPr>
            <p:cNvPr id="11" name="Google Shape;11;g33b9219b273_0_1"/>
            <p:cNvSpPr/>
            <p:nvPr/>
          </p:nvSpPr>
          <p:spPr>
            <a:xfrm>
              <a:off x="-7000" y="4584425"/>
              <a:ext cx="9154875" cy="566075"/>
            </a:xfrm>
            <a:custGeom>
              <a:avLst/>
              <a:gdLst/>
              <a:ahLst/>
              <a:cxnLst/>
              <a:rect l="l" t="t" r="r" b="b"/>
              <a:pathLst>
                <a:path w="366195" h="22643" extrusionOk="0">
                  <a:moveTo>
                    <a:pt x="0" y="0"/>
                  </a:moveTo>
                  <a:lnTo>
                    <a:pt x="0" y="22643"/>
                  </a:lnTo>
                  <a:lnTo>
                    <a:pt x="366195" y="22363"/>
                  </a:lnTo>
                  <a:close/>
                </a:path>
              </a:pathLst>
            </a:custGeom>
            <a:solidFill>
              <a:srgbClr val="5AA9DC"/>
            </a:solidFill>
            <a:ln>
              <a:noFill/>
            </a:ln>
          </p:spPr>
        </p:sp>
        <p:sp>
          <p:nvSpPr>
            <p:cNvPr id="12" name="Google Shape;12;g33b9219b273_0_1"/>
            <p:cNvSpPr txBox="1"/>
            <p:nvPr/>
          </p:nvSpPr>
          <p:spPr>
            <a:xfrm>
              <a:off x="27971" y="4729001"/>
              <a:ext cx="14112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 Practical Cognitive Solutions</a:t>
              </a:r>
              <a:endParaRPr sz="600">
                <a:solidFill>
                  <a:schemeClr val="dk1"/>
                </a:solidFill>
              </a:endParaRPr>
            </a:p>
          </p:txBody>
        </p:sp>
        <p:pic>
          <p:nvPicPr>
            <p:cNvPr id="13" name="Google Shape;13;g33b9219b273_0_1"/>
            <p:cNvPicPr preferRelativeResize="0"/>
            <p:nvPr/>
          </p:nvPicPr>
          <p:blipFill>
            <a:blip r:embed="rId19">
              <a:alphaModFix/>
            </a:blip>
            <a:stretch>
              <a:fillRect/>
            </a:stretch>
          </p:blipFill>
          <p:spPr>
            <a:xfrm>
              <a:off x="8091358" y="4584425"/>
              <a:ext cx="962467" cy="44822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43.jpg"/><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49.jpg"/></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311700" y="819937"/>
            <a:ext cx="8520600" cy="1524935"/>
          </a:xfrm>
          <a:prstGeom prst="rect">
            <a:avLst/>
          </a:prstGeom>
          <a:noFill/>
          <a:ln>
            <a:noFill/>
          </a:ln>
        </p:spPr>
        <p:txBody>
          <a:bodyPr spcFirstLastPara="1" wrap="square" lIns="91425" tIns="91425" rIns="91425" bIns="91425" anchor="b" anchorCtr="0">
            <a:noAutofit/>
          </a:bodyPr>
          <a:lstStyle/>
          <a:p>
            <a:pPr lvl="0"/>
            <a:r>
              <a:rPr lang="en-US" sz="4000" dirty="0"/>
              <a:t>Using Smartphones to Support Daily Living After A Brain Injury</a:t>
            </a:r>
            <a:endParaRPr sz="4000" dirty="0"/>
          </a:p>
        </p:txBody>
      </p:sp>
      <p:sp>
        <p:nvSpPr>
          <p:cNvPr id="148" name="Google Shape;148;p1"/>
          <p:cNvSpPr txBox="1">
            <a:spLocks noGrp="1"/>
          </p:cNvSpPr>
          <p:nvPr>
            <p:ph type="subTitle" idx="1"/>
          </p:nvPr>
        </p:nvSpPr>
        <p:spPr>
          <a:xfrm>
            <a:off x="311700" y="2834124"/>
            <a:ext cx="8520600" cy="1524934"/>
          </a:xfrm>
          <a:prstGeom prst="rect">
            <a:avLst/>
          </a:prstGeom>
          <a:noFill/>
          <a:ln>
            <a:noFill/>
          </a:ln>
        </p:spPr>
        <p:txBody>
          <a:bodyPr spcFirstLastPara="1" wrap="square" lIns="91425" tIns="91425" rIns="91425" bIns="91425" anchor="t" anchorCtr="0">
            <a:normAutofit/>
          </a:bodyPr>
          <a:lstStyle/>
          <a:p>
            <a:pPr marL="457200" lvl="0" indent="-342900" algn="ctr" rtl="0">
              <a:lnSpc>
                <a:spcPct val="100000"/>
              </a:lnSpc>
              <a:spcBef>
                <a:spcPts val="0"/>
              </a:spcBef>
              <a:spcAft>
                <a:spcPts val="0"/>
              </a:spcAft>
              <a:buSzPts val="2800"/>
              <a:buNone/>
            </a:pPr>
            <a:r>
              <a:rPr lang="en" sz="3200" dirty="0"/>
              <a:t>Michelle Ranae Wild, M.A.</a:t>
            </a:r>
            <a:endParaRPr dirty="0"/>
          </a:p>
          <a:p>
            <a:pPr marL="457200" lvl="0" indent="-342900" algn="ctr" rtl="0">
              <a:lnSpc>
                <a:spcPct val="100000"/>
              </a:lnSpc>
              <a:spcBef>
                <a:spcPts val="0"/>
              </a:spcBef>
              <a:spcAft>
                <a:spcPts val="0"/>
              </a:spcAft>
              <a:buSzPts val="2800"/>
              <a:buNone/>
            </a:pPr>
            <a:r>
              <a:rPr lang="en" sz="1600" dirty="0"/>
              <a:t>Brain Education Strategies &amp; Technology (BEST)</a:t>
            </a:r>
            <a:endParaRPr dirty="0"/>
          </a:p>
        </p:txBody>
      </p:sp>
      <p:sp>
        <p:nvSpPr>
          <p:cNvPr id="149" name="Google Shape;149;p1"/>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3b9219b273_1_6"/>
          <p:cNvSpPr txBox="1">
            <a:spLocks noGrp="1"/>
          </p:cNvSpPr>
          <p:nvPr>
            <p:ph type="title"/>
          </p:nvPr>
        </p:nvSpPr>
        <p:spPr>
          <a:xfrm>
            <a:off x="1206575" y="555975"/>
            <a:ext cx="6257700" cy="508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Cognitive Connections</a:t>
            </a:r>
            <a:r>
              <a:rPr lang="en" baseline="30000"/>
              <a:t>®</a:t>
            </a:r>
            <a:endParaRPr b="1" baseline="30000"/>
          </a:p>
        </p:txBody>
      </p:sp>
      <p:sp>
        <p:nvSpPr>
          <p:cNvPr id="212" name="Google Shape;212;g33b9219b273_1_6"/>
          <p:cNvSpPr txBox="1">
            <a:spLocks noGrp="1"/>
          </p:cNvSpPr>
          <p:nvPr>
            <p:ph type="body" idx="1"/>
          </p:nvPr>
        </p:nvSpPr>
        <p:spPr>
          <a:xfrm>
            <a:off x="1206575" y="1319575"/>
            <a:ext cx="6902100" cy="305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400">
                <a:latin typeface="Montserrat Medium"/>
                <a:ea typeface="Montserrat Medium"/>
                <a:cs typeface="Montserrat Medium"/>
                <a:sym typeface="Montserrat Medium"/>
              </a:rPr>
              <a:t>An educational-based approach to help brain injury survivors identify and understand the cognitive skills impacted by brain injury, the relationships among those skills, and how their insights about the relationships can improve their cognitive function and skills development.</a:t>
            </a:r>
            <a:endParaRPr sz="2400">
              <a:latin typeface="Montserrat Medium"/>
              <a:ea typeface="Montserrat Medium"/>
              <a:cs typeface="Montserrat Medium"/>
              <a:sym typeface="Montserrat Medium"/>
            </a:endParaRPr>
          </a:p>
          <a:p>
            <a:pPr marL="0" lvl="0" indent="0" algn="l" rtl="0">
              <a:spcBef>
                <a:spcPts val="0"/>
              </a:spcBef>
              <a:spcAft>
                <a:spcPts val="1200"/>
              </a:spcAft>
              <a:buNone/>
            </a:pPr>
            <a:endParaRPr sz="2400">
              <a:latin typeface="Montserrat Medium"/>
              <a:ea typeface="Montserrat Medium"/>
              <a:cs typeface="Montserrat Medium"/>
              <a:sym typeface="Montserrat Medium"/>
            </a:endParaRPr>
          </a:p>
        </p:txBody>
      </p:sp>
      <p:sp>
        <p:nvSpPr>
          <p:cNvPr id="213" name="Google Shape;213;g33b9219b273_1_6"/>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3b9219b273_0_36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(2) </a:t>
            </a:r>
            <a:endParaRPr/>
          </a:p>
        </p:txBody>
      </p:sp>
      <p:pic>
        <p:nvPicPr>
          <p:cNvPr id="219" name="Google Shape;219;g33b9219b273_0_362"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220" name="Google Shape;220;g33b9219b273_0_362"/>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sp>
        <p:nvSpPr>
          <p:cNvPr id="221" name="Google Shape;221;g33b9219b273_0_362"/>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3b9219b273_1_11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Smart Device Accessibility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3b9219b273_1_10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Accessibility Settings (1)</a:t>
            </a:r>
            <a:endParaRPr/>
          </a:p>
        </p:txBody>
      </p:sp>
      <p:sp>
        <p:nvSpPr>
          <p:cNvPr id="232" name="Google Shape;232;g33b9219b273_1_102"/>
          <p:cNvSpPr txBox="1">
            <a:spLocks noGrp="1"/>
          </p:cNvSpPr>
          <p:nvPr>
            <p:ph type="body" idx="1"/>
          </p:nvPr>
        </p:nvSpPr>
        <p:spPr>
          <a:xfrm>
            <a:off x="311706" y="974500"/>
            <a:ext cx="6343200" cy="39405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115000"/>
              </a:lnSpc>
              <a:spcBef>
                <a:spcPts val="0"/>
              </a:spcBef>
              <a:spcAft>
                <a:spcPts val="0"/>
              </a:spcAft>
              <a:buSzPts val="2600"/>
              <a:buChar char="●"/>
            </a:pPr>
            <a:r>
              <a:rPr lang="en" sz="2600"/>
              <a:t>Appearance</a:t>
            </a:r>
            <a:endParaRPr/>
          </a:p>
          <a:p>
            <a:pPr marL="457200" marR="0" lvl="0" indent="-393700" algn="l" rtl="0">
              <a:lnSpc>
                <a:spcPct val="115000"/>
              </a:lnSpc>
              <a:spcBef>
                <a:spcPts val="0"/>
              </a:spcBef>
              <a:spcAft>
                <a:spcPts val="0"/>
              </a:spcAft>
              <a:buSzPts val="2600"/>
              <a:buChar char="●"/>
            </a:pPr>
            <a:r>
              <a:rPr lang="en" sz="2600"/>
              <a:t>Brightness</a:t>
            </a:r>
            <a:endParaRPr/>
          </a:p>
          <a:p>
            <a:pPr marL="457200" marR="0" lvl="0" indent="-393700" algn="l" rtl="0">
              <a:lnSpc>
                <a:spcPct val="115000"/>
              </a:lnSpc>
              <a:spcBef>
                <a:spcPts val="0"/>
              </a:spcBef>
              <a:spcAft>
                <a:spcPts val="0"/>
              </a:spcAft>
              <a:buSzPts val="2600"/>
              <a:buChar char="●"/>
            </a:pPr>
            <a:r>
              <a:rPr lang="en" sz="2600"/>
              <a:t>Night Shift</a:t>
            </a:r>
            <a:endParaRPr/>
          </a:p>
          <a:p>
            <a:pPr marL="457200" marR="0" lvl="0" indent="-393700" algn="l" rtl="0">
              <a:lnSpc>
                <a:spcPct val="115000"/>
              </a:lnSpc>
              <a:spcBef>
                <a:spcPts val="0"/>
              </a:spcBef>
              <a:spcAft>
                <a:spcPts val="0"/>
              </a:spcAft>
              <a:buSzPts val="2600"/>
              <a:buChar char="●"/>
            </a:pPr>
            <a:r>
              <a:rPr lang="en" sz="2600"/>
              <a:t>Auto-Lock</a:t>
            </a:r>
            <a:endParaRPr sz="2600"/>
          </a:p>
          <a:p>
            <a:pPr marL="457200" lvl="0" indent="-393700" algn="l" rtl="0">
              <a:spcBef>
                <a:spcPts val="0"/>
              </a:spcBef>
              <a:spcAft>
                <a:spcPts val="0"/>
              </a:spcAft>
              <a:buSzPts val="2600"/>
              <a:buChar char="●"/>
            </a:pPr>
            <a:r>
              <a:rPr lang="en" sz="2600"/>
              <a:t>Zoom</a:t>
            </a:r>
            <a:endParaRPr sz="2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33b9219b273_1_264"/>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800"/>
              <a:buFont typeface="Arial"/>
              <a:buNone/>
            </a:pPr>
            <a:r>
              <a:rPr lang="en"/>
              <a:t>Accessibility Settings (2)</a:t>
            </a:r>
            <a:endParaRPr/>
          </a:p>
          <a:p>
            <a:pPr marL="0" lvl="0" indent="0" algn="l" rtl="0">
              <a:lnSpc>
                <a:spcPct val="100000"/>
              </a:lnSpc>
              <a:spcBef>
                <a:spcPts val="0"/>
              </a:spcBef>
              <a:spcAft>
                <a:spcPts val="0"/>
              </a:spcAft>
              <a:buSzPts val="2800"/>
              <a:buNone/>
            </a:pPr>
            <a:endParaRPr/>
          </a:p>
        </p:txBody>
      </p:sp>
      <p:sp>
        <p:nvSpPr>
          <p:cNvPr id="238" name="Google Shape;238;g33b9219b273_1_264"/>
          <p:cNvSpPr txBox="1">
            <a:spLocks noGrp="1"/>
          </p:cNvSpPr>
          <p:nvPr>
            <p:ph type="body" idx="1"/>
          </p:nvPr>
        </p:nvSpPr>
        <p:spPr>
          <a:xfrm>
            <a:off x="311706" y="994650"/>
            <a:ext cx="6343200" cy="39405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115000"/>
              </a:lnSpc>
              <a:spcBef>
                <a:spcPts val="0"/>
              </a:spcBef>
              <a:spcAft>
                <a:spcPts val="0"/>
              </a:spcAft>
              <a:buSzPts val="2600"/>
              <a:buChar char="●"/>
            </a:pPr>
            <a:r>
              <a:rPr lang="en" sz="2600"/>
              <a:t>Display &amp; Text Size</a:t>
            </a:r>
            <a:endParaRPr sz="2600"/>
          </a:p>
          <a:p>
            <a:pPr marL="457200" marR="0" lvl="0" indent="-393700" algn="l" rtl="0">
              <a:lnSpc>
                <a:spcPct val="115000"/>
              </a:lnSpc>
              <a:spcBef>
                <a:spcPts val="0"/>
              </a:spcBef>
              <a:spcAft>
                <a:spcPts val="0"/>
              </a:spcAft>
              <a:buSzPts val="2600"/>
              <a:buChar char="●"/>
            </a:pPr>
            <a:r>
              <a:rPr lang="en" sz="2600"/>
              <a:t>Contrast</a:t>
            </a:r>
            <a:endParaRPr sz="2600"/>
          </a:p>
          <a:p>
            <a:pPr marL="457200" marR="0" lvl="0" indent="-393700" algn="l" rtl="0">
              <a:lnSpc>
                <a:spcPct val="115000"/>
              </a:lnSpc>
              <a:spcBef>
                <a:spcPts val="0"/>
              </a:spcBef>
              <a:spcAft>
                <a:spcPts val="0"/>
              </a:spcAft>
              <a:buSzPts val="2600"/>
              <a:buChar char="●"/>
            </a:pPr>
            <a:r>
              <a:rPr lang="en" sz="2600"/>
              <a:t>Color Filters</a:t>
            </a:r>
            <a:endParaRPr sz="2600"/>
          </a:p>
          <a:p>
            <a:pPr marL="457200" marR="0" lvl="0" indent="-393700" algn="l" rtl="0">
              <a:lnSpc>
                <a:spcPct val="115000"/>
              </a:lnSpc>
              <a:spcBef>
                <a:spcPts val="0"/>
              </a:spcBef>
              <a:spcAft>
                <a:spcPts val="0"/>
              </a:spcAft>
              <a:buSzPts val="2600"/>
              <a:buChar char="●"/>
            </a:pPr>
            <a:r>
              <a:rPr lang="en" sz="2600"/>
              <a:t>Spoken Content</a:t>
            </a:r>
            <a:endParaRPr sz="2600"/>
          </a:p>
          <a:p>
            <a:pPr marL="63500" marR="0" lvl="0" indent="0" algn="l" rtl="0">
              <a:lnSpc>
                <a:spcPct val="115000"/>
              </a:lnSpc>
              <a:spcBef>
                <a:spcPts val="0"/>
              </a:spcBef>
              <a:spcAft>
                <a:spcPts val="0"/>
              </a:spcAft>
              <a:buSzPts val="2600"/>
              <a:buNone/>
            </a:pPr>
            <a:endParaRPr sz="2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33b9219b273_1_293"/>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(3) </a:t>
            </a:r>
            <a:endParaRPr/>
          </a:p>
        </p:txBody>
      </p:sp>
      <p:pic>
        <p:nvPicPr>
          <p:cNvPr id="244" name="Google Shape;244;g33b9219b273_1_293"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245" name="Google Shape;245;g33b9219b273_1_293"/>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sp>
        <p:nvSpPr>
          <p:cNvPr id="246" name="Google Shape;246;g33b9219b273_1_293"/>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a:t>Focus</a:t>
            </a:r>
            <a:endParaRPr/>
          </a:p>
        </p:txBody>
      </p:sp>
      <p:sp>
        <p:nvSpPr>
          <p:cNvPr id="252" name="Google Shape;252;p10"/>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1"/>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Focus Feature</a:t>
            </a:r>
            <a:endParaRPr/>
          </a:p>
        </p:txBody>
      </p:sp>
      <p:sp>
        <p:nvSpPr>
          <p:cNvPr id="258" name="Google Shape;258;p11"/>
          <p:cNvSpPr txBox="1">
            <a:spLocks noGrp="1"/>
          </p:cNvSpPr>
          <p:nvPr>
            <p:ph type="body" idx="1"/>
          </p:nvPr>
        </p:nvSpPr>
        <p:spPr>
          <a:xfrm>
            <a:off x="311700" y="1002663"/>
            <a:ext cx="8424600" cy="34164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chemeClr val="dk1"/>
              </a:buClr>
              <a:buSzPts val="2000"/>
              <a:buFont typeface="Montserrat Medium"/>
              <a:buChar char="●"/>
            </a:pPr>
            <a:r>
              <a:rPr lang="en" sz="2000"/>
              <a:t>Focus eliminates device-related distractions such as notifications and calls</a:t>
            </a:r>
            <a:endParaRPr sz="2000"/>
          </a:p>
          <a:p>
            <a:pPr marL="457200" lvl="0" indent="-355600" algn="l" rtl="0">
              <a:lnSpc>
                <a:spcPct val="115000"/>
              </a:lnSpc>
              <a:spcBef>
                <a:spcPts val="0"/>
              </a:spcBef>
              <a:spcAft>
                <a:spcPts val="0"/>
              </a:spcAft>
              <a:buClr>
                <a:schemeClr val="dk1"/>
              </a:buClr>
              <a:buSzPts val="2000"/>
              <a:buFont typeface="Montserrat Medium"/>
              <a:buChar char="●"/>
            </a:pPr>
            <a:r>
              <a:rPr lang="en" sz="2000"/>
              <a:t>Focus can be set for different activities</a:t>
            </a:r>
            <a:endParaRPr sz="2000"/>
          </a:p>
          <a:p>
            <a:pPr marL="457200" lvl="0" indent="-355600" algn="l" rtl="0">
              <a:lnSpc>
                <a:spcPct val="115000"/>
              </a:lnSpc>
              <a:spcBef>
                <a:spcPts val="0"/>
              </a:spcBef>
              <a:spcAft>
                <a:spcPts val="0"/>
              </a:spcAft>
              <a:buClr>
                <a:schemeClr val="dk1"/>
              </a:buClr>
              <a:buSzPts val="2000"/>
              <a:buFont typeface="Montserrat Medium"/>
              <a:buChar char="●"/>
            </a:pPr>
            <a:r>
              <a:rPr lang="en" sz="2000"/>
              <a:t>Focus can be set to allow certain calls or notifications to get through</a:t>
            </a:r>
            <a:endParaRPr sz="2000"/>
          </a:p>
          <a:p>
            <a:pPr marL="457200" lvl="0" indent="-355600" algn="l" rtl="0">
              <a:lnSpc>
                <a:spcPct val="115000"/>
              </a:lnSpc>
              <a:spcBef>
                <a:spcPts val="0"/>
              </a:spcBef>
              <a:spcAft>
                <a:spcPts val="0"/>
              </a:spcAft>
              <a:buClr>
                <a:schemeClr val="dk1"/>
              </a:buClr>
              <a:buSzPts val="2000"/>
              <a:buFont typeface="Montserrat Medium"/>
              <a:buChar char="●"/>
            </a:pPr>
            <a:r>
              <a:rPr lang="en" sz="2000"/>
              <a:t>To access Focus: Settings &gt; Focus </a:t>
            </a:r>
            <a:endParaRPr sz="2000"/>
          </a:p>
          <a:p>
            <a:pPr marL="457200" lvl="0" indent="-355600" algn="l" rtl="0">
              <a:lnSpc>
                <a:spcPct val="115000"/>
              </a:lnSpc>
              <a:spcBef>
                <a:spcPts val="0"/>
              </a:spcBef>
              <a:spcAft>
                <a:spcPts val="0"/>
              </a:spcAft>
              <a:buClr>
                <a:schemeClr val="dk1"/>
              </a:buClr>
              <a:buSzPts val="2000"/>
              <a:buFont typeface="Montserrat Medium"/>
              <a:buChar char="●"/>
            </a:pPr>
            <a:r>
              <a:rPr lang="en" sz="2000"/>
              <a:t>To start Focus: Open Control Center &gt; Focus &gt; desired focus option</a:t>
            </a:r>
            <a:endParaRPr sz="2000"/>
          </a:p>
        </p:txBody>
      </p:sp>
      <p:sp>
        <p:nvSpPr>
          <p:cNvPr id="259" name="Google Shape;259;p11"/>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Focus Feature (1 of 2)</a:t>
            </a:r>
            <a:endParaRPr/>
          </a:p>
        </p:txBody>
      </p:sp>
      <p:pic>
        <p:nvPicPr>
          <p:cNvPr id="265" name="Google Shape;265;p12" descr="Work Focus screen with several people and apps set to allow notifications"/>
          <p:cNvPicPr preferRelativeResize="0"/>
          <p:nvPr/>
        </p:nvPicPr>
        <p:blipFill rotWithShape="1">
          <a:blip r:embed="rId3">
            <a:alphaModFix/>
          </a:blip>
          <a:srcRect b="40512"/>
          <a:stretch/>
        </p:blipFill>
        <p:spPr>
          <a:xfrm>
            <a:off x="1203752" y="993157"/>
            <a:ext cx="2616685" cy="3377470"/>
          </a:xfrm>
          <a:prstGeom prst="rect">
            <a:avLst/>
          </a:prstGeom>
          <a:noFill/>
          <a:ln>
            <a:noFill/>
          </a:ln>
        </p:spPr>
      </p:pic>
      <p:pic>
        <p:nvPicPr>
          <p:cNvPr id="266" name="Google Shape;266;p12" descr="Work Focus Notifications screen with Allow Notifications From checked. Messages app is added to allowed notifications."/>
          <p:cNvPicPr preferRelativeResize="0"/>
          <p:nvPr/>
        </p:nvPicPr>
        <p:blipFill rotWithShape="1">
          <a:blip r:embed="rId4">
            <a:alphaModFix/>
          </a:blip>
          <a:srcRect b="32051"/>
          <a:stretch/>
        </p:blipFill>
        <p:spPr>
          <a:xfrm>
            <a:off x="5323562" y="993157"/>
            <a:ext cx="2392471" cy="3527335"/>
          </a:xfrm>
          <a:prstGeom prst="rect">
            <a:avLst/>
          </a:prstGeom>
          <a:noFill/>
          <a:ln>
            <a:noFill/>
          </a:ln>
        </p:spPr>
      </p:pic>
      <p:sp>
        <p:nvSpPr>
          <p:cNvPr id="267" name="Google Shape;267;p12"/>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Focus Feature (2 of 2)</a:t>
            </a:r>
            <a:endParaRPr/>
          </a:p>
        </p:txBody>
      </p:sp>
      <p:pic>
        <p:nvPicPr>
          <p:cNvPr id="273" name="Google Shape;273;p13" descr="Focus screen Set a Schedule section. Shows schedule with Add Schedule link."/>
          <p:cNvPicPr preferRelativeResize="0"/>
          <p:nvPr/>
        </p:nvPicPr>
        <p:blipFill rotWithShape="1">
          <a:blip r:embed="rId3">
            <a:alphaModFix/>
          </a:blip>
          <a:srcRect t="33012" b="41250"/>
          <a:stretch/>
        </p:blipFill>
        <p:spPr>
          <a:xfrm>
            <a:off x="311700" y="1214422"/>
            <a:ext cx="4329971" cy="2418126"/>
          </a:xfrm>
          <a:prstGeom prst="rect">
            <a:avLst/>
          </a:prstGeom>
          <a:noFill/>
          <a:ln>
            <a:noFill/>
          </a:ln>
        </p:spPr>
      </p:pic>
      <p:pic>
        <p:nvPicPr>
          <p:cNvPr id="274" name="Google Shape;274;p13" descr="Focus Add Schedule screen. Options are Time, Location, App."/>
          <p:cNvPicPr preferRelativeResize="0"/>
          <p:nvPr/>
        </p:nvPicPr>
        <p:blipFill rotWithShape="1">
          <a:blip r:embed="rId4">
            <a:alphaModFix/>
          </a:blip>
          <a:srcRect t="7664" b="49674"/>
          <a:stretch/>
        </p:blipFill>
        <p:spPr>
          <a:xfrm>
            <a:off x="5340900" y="1214422"/>
            <a:ext cx="3051538" cy="2824720"/>
          </a:xfrm>
          <a:prstGeom prst="rect">
            <a:avLst/>
          </a:prstGeom>
          <a:noFill/>
          <a:ln>
            <a:noFill/>
          </a:ln>
        </p:spPr>
      </p:pic>
      <p:sp>
        <p:nvSpPr>
          <p:cNvPr id="275" name="Google Shape;275;p13"/>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SzPts val="2800"/>
              <a:buNone/>
            </a:pPr>
            <a:r>
              <a:rPr lang="en"/>
              <a:t>Speaker Disclosure</a:t>
            </a:r>
            <a:endParaRPr/>
          </a:p>
        </p:txBody>
      </p:sp>
      <p:sp>
        <p:nvSpPr>
          <p:cNvPr id="155" name="Google Shape;155;p2"/>
          <p:cNvSpPr txBox="1">
            <a:spLocks noGrp="1"/>
          </p:cNvSpPr>
          <p:nvPr>
            <p:ph type="body" idx="1"/>
          </p:nvPr>
        </p:nvSpPr>
        <p:spPr>
          <a:xfrm>
            <a:off x="311700" y="1002663"/>
            <a:ext cx="8424600" cy="34164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SzPts val="1800"/>
              <a:buNone/>
            </a:pPr>
            <a:r>
              <a:rPr lang="en" b="1" dirty="0"/>
              <a:t>Michelle Ranae Wild</a:t>
            </a:r>
            <a:r>
              <a:rPr lang="en" dirty="0"/>
              <a:t> is the founder and CEO of Brain Education Strategies &amp; Technology (BEST) a 501(c)(3) nonprofit organization. She does not take a salary from BEST.</a:t>
            </a:r>
            <a:endParaRPr dirty="0"/>
          </a:p>
        </p:txBody>
      </p:sp>
      <p:sp>
        <p:nvSpPr>
          <p:cNvPr id="156" name="Google Shape;156;p2"/>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a:t>Do Not Disturb</a:t>
            </a:r>
            <a:endParaRPr/>
          </a:p>
        </p:txBody>
      </p:sp>
      <p:sp>
        <p:nvSpPr>
          <p:cNvPr id="281" name="Google Shape;281;p14"/>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Do Not Disturb Feature (1 of 3)</a:t>
            </a:r>
            <a:endParaRPr/>
          </a:p>
        </p:txBody>
      </p:sp>
      <p:pic>
        <p:nvPicPr>
          <p:cNvPr id="287" name="Google Shape;287;p15" descr="Android Do Not Disturb Notifications screen"/>
          <p:cNvPicPr preferRelativeResize="0"/>
          <p:nvPr/>
        </p:nvPicPr>
        <p:blipFill rotWithShape="1">
          <a:blip r:embed="rId3">
            <a:alphaModFix/>
          </a:blip>
          <a:srcRect b="22173"/>
          <a:stretch/>
        </p:blipFill>
        <p:spPr>
          <a:xfrm>
            <a:off x="1082849" y="1033670"/>
            <a:ext cx="2773415" cy="3453504"/>
          </a:xfrm>
          <a:prstGeom prst="rect">
            <a:avLst/>
          </a:prstGeom>
          <a:noFill/>
          <a:ln>
            <a:noFill/>
          </a:ln>
        </p:spPr>
      </p:pic>
      <p:pic>
        <p:nvPicPr>
          <p:cNvPr id="288" name="Google Shape;288;p15" descr="Android Do Not Disturb options"/>
          <p:cNvPicPr preferRelativeResize="0"/>
          <p:nvPr/>
        </p:nvPicPr>
        <p:blipFill rotWithShape="1">
          <a:blip r:embed="rId4">
            <a:alphaModFix/>
          </a:blip>
          <a:srcRect b="23446"/>
          <a:stretch/>
        </p:blipFill>
        <p:spPr>
          <a:xfrm>
            <a:off x="5071750" y="1033670"/>
            <a:ext cx="2989401" cy="3661606"/>
          </a:xfrm>
          <a:prstGeom prst="rect">
            <a:avLst/>
          </a:prstGeom>
          <a:noFill/>
          <a:ln>
            <a:noFill/>
          </a:ln>
        </p:spPr>
      </p:pic>
      <p:sp>
        <p:nvSpPr>
          <p:cNvPr id="289" name="Google Shape;289;p15"/>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6"/>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Do Not Disturb Feature (2 of 3)</a:t>
            </a:r>
            <a:endParaRPr/>
          </a:p>
        </p:txBody>
      </p:sp>
      <p:pic>
        <p:nvPicPr>
          <p:cNvPr id="295" name="Google Shape;295;p16" descr="Android Do Not Disturb Call, Message, and Conversation options."/>
          <p:cNvPicPr preferRelativeResize="0"/>
          <p:nvPr/>
        </p:nvPicPr>
        <p:blipFill rotWithShape="1">
          <a:blip r:embed="rId3">
            <a:alphaModFix/>
          </a:blip>
          <a:srcRect b="47407"/>
          <a:stretch/>
        </p:blipFill>
        <p:spPr>
          <a:xfrm>
            <a:off x="641575" y="1033670"/>
            <a:ext cx="3214688" cy="2705100"/>
          </a:xfrm>
          <a:prstGeom prst="rect">
            <a:avLst/>
          </a:prstGeom>
          <a:noFill/>
          <a:ln>
            <a:noFill/>
          </a:ln>
        </p:spPr>
      </p:pic>
      <p:pic>
        <p:nvPicPr>
          <p:cNvPr id="296" name="Google Shape;296;p16" descr="Android Do Not Disturb Alarms and Sounds options."/>
          <p:cNvPicPr preferRelativeResize="0"/>
          <p:nvPr/>
        </p:nvPicPr>
        <p:blipFill rotWithShape="1">
          <a:blip r:embed="rId4">
            <a:alphaModFix/>
          </a:blip>
          <a:srcRect b="46924"/>
          <a:stretch/>
        </p:blipFill>
        <p:spPr>
          <a:xfrm>
            <a:off x="5287739" y="1033670"/>
            <a:ext cx="3214688" cy="2729948"/>
          </a:xfrm>
          <a:prstGeom prst="rect">
            <a:avLst/>
          </a:prstGeom>
          <a:noFill/>
          <a:ln>
            <a:noFill/>
          </a:ln>
        </p:spPr>
      </p:pic>
      <p:sp>
        <p:nvSpPr>
          <p:cNvPr id="297" name="Google Shape;297;p16"/>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7"/>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Do Not Disturb Feature (3 of 3)</a:t>
            </a:r>
            <a:endParaRPr/>
          </a:p>
        </p:txBody>
      </p:sp>
      <p:pic>
        <p:nvPicPr>
          <p:cNvPr id="303" name="Google Shape;303;p17" descr="Android Do Not Disturb Add Apps option."/>
          <p:cNvPicPr preferRelativeResize="0"/>
          <p:nvPr/>
        </p:nvPicPr>
        <p:blipFill rotWithShape="1">
          <a:blip r:embed="rId3">
            <a:alphaModFix/>
          </a:blip>
          <a:srcRect b="66248"/>
          <a:stretch/>
        </p:blipFill>
        <p:spPr>
          <a:xfrm>
            <a:off x="781875" y="1052719"/>
            <a:ext cx="3214688" cy="1736035"/>
          </a:xfrm>
          <a:prstGeom prst="rect">
            <a:avLst/>
          </a:prstGeom>
          <a:noFill/>
          <a:ln>
            <a:noFill/>
          </a:ln>
        </p:spPr>
      </p:pic>
      <p:pic>
        <p:nvPicPr>
          <p:cNvPr id="304" name="Google Shape;304;p17" descr="Android Do Not Disturb Add Apps list."/>
          <p:cNvPicPr preferRelativeResize="0"/>
          <p:nvPr/>
        </p:nvPicPr>
        <p:blipFill rotWithShape="1">
          <a:blip r:embed="rId4">
            <a:alphaModFix/>
          </a:blip>
          <a:srcRect b="39453"/>
          <a:stretch/>
        </p:blipFill>
        <p:spPr>
          <a:xfrm>
            <a:off x="5147438" y="1052719"/>
            <a:ext cx="3214688" cy="3114261"/>
          </a:xfrm>
          <a:prstGeom prst="rect">
            <a:avLst/>
          </a:prstGeom>
          <a:noFill/>
          <a:ln>
            <a:noFill/>
          </a:ln>
        </p:spPr>
      </p:pic>
      <p:sp>
        <p:nvSpPr>
          <p:cNvPr id="305" name="Google Shape;305;p17"/>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3b9219b273_0_475"/>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(4) </a:t>
            </a:r>
            <a:endParaRPr/>
          </a:p>
        </p:txBody>
      </p:sp>
      <p:pic>
        <p:nvPicPr>
          <p:cNvPr id="311" name="Google Shape;311;g33b9219b273_0_475"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312" name="Google Shape;312;g33b9219b273_0_475"/>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
        <p:nvSpPr>
          <p:cNvPr id="313" name="Google Shape;313;g33b9219b273_0_475"/>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a:extLst>
            <a:ext uri="{FF2B5EF4-FFF2-40B4-BE49-F238E27FC236}">
              <a16:creationId xmlns:a16="http://schemas.microsoft.com/office/drawing/2014/main" id="{EDA78E95-C96E-1B6C-91D5-6E8F92D98225}"/>
            </a:ext>
          </a:extLst>
        </p:cNvPr>
        <p:cNvGrpSpPr/>
        <p:nvPr/>
      </p:nvGrpSpPr>
      <p:grpSpPr>
        <a:xfrm>
          <a:off x="0" y="0"/>
          <a:ext cx="0" cy="0"/>
          <a:chOff x="0" y="0"/>
          <a:chExt cx="0" cy="0"/>
        </a:xfrm>
      </p:grpSpPr>
      <p:sp>
        <p:nvSpPr>
          <p:cNvPr id="280" name="Google Shape;280;p14">
            <a:extLst>
              <a:ext uri="{FF2B5EF4-FFF2-40B4-BE49-F238E27FC236}">
                <a16:creationId xmlns:a16="http://schemas.microsoft.com/office/drawing/2014/main" id="{C31D7A73-B479-6612-5864-AA1FF5C819CE}"/>
              </a:ext>
            </a:extLst>
          </p:cNvPr>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dirty="0"/>
              <a:t>Medications (iOS only)</a:t>
            </a:r>
            <a:endParaRPr dirty="0"/>
          </a:p>
        </p:txBody>
      </p:sp>
      <p:sp>
        <p:nvSpPr>
          <p:cNvPr id="281" name="Google Shape;281;p14">
            <a:extLst>
              <a:ext uri="{FF2B5EF4-FFF2-40B4-BE49-F238E27FC236}">
                <a16:creationId xmlns:a16="http://schemas.microsoft.com/office/drawing/2014/main" id="{4DA17A97-9DB3-C06B-6638-CBE0372877FF}"/>
              </a:ext>
            </a:extLst>
          </p:cNvPr>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25</a:t>
            </a:fld>
            <a:endParaRPr/>
          </a:p>
        </p:txBody>
      </p:sp>
    </p:spTree>
    <p:extLst>
      <p:ext uri="{BB962C8B-B14F-4D97-AF65-F5344CB8AC3E}">
        <p14:creationId xmlns:p14="http://schemas.microsoft.com/office/powerpoint/2010/main" val="872238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Medications Feature</a:t>
            </a:r>
            <a:endParaRPr/>
          </a:p>
        </p:txBody>
      </p:sp>
      <p:sp>
        <p:nvSpPr>
          <p:cNvPr id="325" name="Google Shape;325;p19"/>
          <p:cNvSpPr txBox="1">
            <a:spLocks noGrp="1"/>
          </p:cNvSpPr>
          <p:nvPr>
            <p:ph type="body" idx="1"/>
          </p:nvPr>
        </p:nvSpPr>
        <p:spPr>
          <a:xfrm>
            <a:off x="311700" y="1002663"/>
            <a:ext cx="8424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Montserrat Medium"/>
              <a:buChar char="●"/>
            </a:pPr>
            <a:r>
              <a:rPr lang="en"/>
              <a:t>Medications feature tracks medications, sets reminders, logs when medication(s) are taken</a:t>
            </a:r>
            <a:endParaRPr/>
          </a:p>
          <a:p>
            <a:pPr marL="457200" lvl="0" indent="-342900" algn="l" rtl="0">
              <a:lnSpc>
                <a:spcPct val="115000"/>
              </a:lnSpc>
              <a:spcBef>
                <a:spcPts val="0"/>
              </a:spcBef>
              <a:spcAft>
                <a:spcPts val="0"/>
              </a:spcAft>
              <a:buClr>
                <a:schemeClr val="dk1"/>
              </a:buClr>
              <a:buSzPts val="1800"/>
              <a:buFont typeface="Montserrat Medium"/>
              <a:buChar char="●"/>
            </a:pPr>
            <a:r>
              <a:rPr lang="en"/>
              <a:t>To access Medications: Health app &gt; Browse &gt; Medications</a:t>
            </a:r>
            <a:endParaRPr/>
          </a:p>
        </p:txBody>
      </p:sp>
      <p:sp>
        <p:nvSpPr>
          <p:cNvPr id="326" name="Google Shape;326;p19"/>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Medication Feature Log</a:t>
            </a:r>
            <a:endParaRPr/>
          </a:p>
        </p:txBody>
      </p:sp>
      <p:pic>
        <p:nvPicPr>
          <p:cNvPr id="332" name="Google Shape;332;p20" descr="Health app Medications feature. Shows Log section with two scheduled times to take medication."/>
          <p:cNvPicPr preferRelativeResize="0"/>
          <p:nvPr/>
        </p:nvPicPr>
        <p:blipFill rotWithShape="1">
          <a:blip r:embed="rId3">
            <a:alphaModFix/>
          </a:blip>
          <a:srcRect t="6368" b="32602"/>
          <a:stretch/>
        </p:blipFill>
        <p:spPr>
          <a:xfrm>
            <a:off x="1048680" y="1015905"/>
            <a:ext cx="2577256" cy="3412743"/>
          </a:xfrm>
          <a:prstGeom prst="rect">
            <a:avLst/>
          </a:prstGeom>
          <a:noFill/>
          <a:ln>
            <a:noFill/>
          </a:ln>
        </p:spPr>
      </p:pic>
      <p:pic>
        <p:nvPicPr>
          <p:cNvPr id="333" name="Google Shape;333;p20" descr="Health app Medications feature. Shows Log section with one scheduled medication logged or taken and one schedule mediation to be logged or taken"/>
          <p:cNvPicPr preferRelativeResize="0"/>
          <p:nvPr/>
        </p:nvPicPr>
        <p:blipFill rotWithShape="1">
          <a:blip r:embed="rId4">
            <a:alphaModFix/>
          </a:blip>
          <a:srcRect t="13001" b="27828"/>
          <a:stretch/>
        </p:blipFill>
        <p:spPr>
          <a:xfrm>
            <a:off x="5044587" y="1015905"/>
            <a:ext cx="2802876" cy="3598545"/>
          </a:xfrm>
          <a:prstGeom prst="rect">
            <a:avLst/>
          </a:prstGeom>
          <a:noFill/>
          <a:ln>
            <a:noFill/>
          </a:ln>
        </p:spPr>
      </p:pic>
      <p:sp>
        <p:nvSpPr>
          <p:cNvPr id="334" name="Google Shape;334;p20"/>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1"/>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Medication Feature Medication List</a:t>
            </a:r>
            <a:endParaRPr/>
          </a:p>
        </p:txBody>
      </p:sp>
      <p:pic>
        <p:nvPicPr>
          <p:cNvPr id="340" name="Google Shape;340;p21" descr="Medication list with Add Medication link"/>
          <p:cNvPicPr preferRelativeResize="0"/>
          <p:nvPr/>
        </p:nvPicPr>
        <p:blipFill rotWithShape="1">
          <a:blip r:embed="rId3">
            <a:alphaModFix/>
          </a:blip>
          <a:srcRect/>
          <a:stretch/>
        </p:blipFill>
        <p:spPr>
          <a:xfrm>
            <a:off x="1871734" y="1095328"/>
            <a:ext cx="4991100" cy="3225800"/>
          </a:xfrm>
          <a:prstGeom prst="rect">
            <a:avLst/>
          </a:prstGeom>
          <a:noFill/>
          <a:ln>
            <a:noFill/>
          </a:ln>
        </p:spPr>
      </p:pic>
      <p:sp>
        <p:nvSpPr>
          <p:cNvPr id="341" name="Google Shape;341;p21"/>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33b9219b273_0_701"/>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(5) </a:t>
            </a:r>
            <a:endParaRPr/>
          </a:p>
        </p:txBody>
      </p:sp>
      <p:pic>
        <p:nvPicPr>
          <p:cNvPr id="347" name="Google Shape;347;g33b9219b273_0_701"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348" name="Google Shape;348;g33b9219b273_0_701"/>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sp>
        <p:nvSpPr>
          <p:cNvPr id="349" name="Google Shape;349;g33b9219b273_0_701"/>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a:t>Executive Functioning</a:t>
            </a:r>
            <a:endParaRPr/>
          </a:p>
        </p:txBody>
      </p:sp>
      <p:sp>
        <p:nvSpPr>
          <p:cNvPr id="162" name="Google Shape;162;p4"/>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Calendar App Views</a:t>
            </a:r>
            <a:endParaRPr/>
          </a:p>
        </p:txBody>
      </p:sp>
      <p:pic>
        <p:nvPicPr>
          <p:cNvPr id="355" name="Google Shape;355;p22" descr="Agenda view of the Apple Calendar app. Appointments shown in different colors indicating different calendars."/>
          <p:cNvPicPr preferRelativeResize="0"/>
          <p:nvPr/>
        </p:nvPicPr>
        <p:blipFill rotWithShape="1">
          <a:blip r:embed="rId3">
            <a:alphaModFix/>
          </a:blip>
          <a:srcRect t="6155"/>
          <a:stretch/>
        </p:blipFill>
        <p:spPr>
          <a:xfrm>
            <a:off x="2546300" y="918617"/>
            <a:ext cx="1728474" cy="3729587"/>
          </a:xfrm>
          <a:prstGeom prst="rect">
            <a:avLst/>
          </a:prstGeom>
          <a:noFill/>
          <a:ln>
            <a:noFill/>
          </a:ln>
        </p:spPr>
      </p:pic>
      <p:pic>
        <p:nvPicPr>
          <p:cNvPr id="356" name="Google Shape;356;p22" descr="Modified Month view of the Apple Calendar app. Month view appears a top of screen while appointments are listed below in time order."/>
          <p:cNvPicPr preferRelativeResize="0"/>
          <p:nvPr/>
        </p:nvPicPr>
        <p:blipFill rotWithShape="1">
          <a:blip r:embed="rId4">
            <a:alphaModFix/>
          </a:blip>
          <a:srcRect t="5820"/>
          <a:stretch/>
        </p:blipFill>
        <p:spPr>
          <a:xfrm>
            <a:off x="4869227" y="911825"/>
            <a:ext cx="1728474" cy="3743176"/>
          </a:xfrm>
          <a:prstGeom prst="rect">
            <a:avLst/>
          </a:prstGeom>
          <a:noFill/>
          <a:ln>
            <a:noFill/>
          </a:ln>
        </p:spPr>
      </p:pic>
      <p:sp>
        <p:nvSpPr>
          <p:cNvPr id="357" name="Google Shape;357;p22"/>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Calendar App New Event Screen </a:t>
            </a:r>
            <a:endParaRPr/>
          </a:p>
        </p:txBody>
      </p:sp>
      <p:pic>
        <p:nvPicPr>
          <p:cNvPr id="363" name="Google Shape;363;p23" descr="Apple Calendar app New Event screen with BEST calendar selected as the calendar for the event."/>
          <p:cNvPicPr preferRelativeResize="0"/>
          <p:nvPr/>
        </p:nvPicPr>
        <p:blipFill rotWithShape="1">
          <a:blip r:embed="rId3">
            <a:alphaModFix/>
          </a:blip>
          <a:srcRect t="7445" b="8421"/>
          <a:stretch/>
        </p:blipFill>
        <p:spPr>
          <a:xfrm>
            <a:off x="2441625" y="1054451"/>
            <a:ext cx="1945852" cy="3600548"/>
          </a:xfrm>
          <a:prstGeom prst="rect">
            <a:avLst/>
          </a:prstGeom>
          <a:noFill/>
          <a:ln>
            <a:noFill/>
          </a:ln>
        </p:spPr>
      </p:pic>
      <p:pic>
        <p:nvPicPr>
          <p:cNvPr id="364" name="Google Shape;364;p23" descr="Add attachment and Notes fields sections from the Apple Calendar app "/>
          <p:cNvPicPr preferRelativeResize="0"/>
          <p:nvPr/>
        </p:nvPicPr>
        <p:blipFill rotWithShape="1">
          <a:blip r:embed="rId4">
            <a:alphaModFix/>
          </a:blip>
          <a:srcRect t="52235" b="2909"/>
          <a:stretch/>
        </p:blipFill>
        <p:spPr>
          <a:xfrm>
            <a:off x="5066273" y="1054450"/>
            <a:ext cx="1945852" cy="1919785"/>
          </a:xfrm>
          <a:prstGeom prst="rect">
            <a:avLst/>
          </a:prstGeom>
          <a:noFill/>
          <a:ln>
            <a:noFill/>
          </a:ln>
        </p:spPr>
      </p:pic>
      <p:sp>
        <p:nvSpPr>
          <p:cNvPr id="365" name="Google Shape;365;p23"/>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Google Calendar</a:t>
            </a:r>
            <a:endParaRPr/>
          </a:p>
        </p:txBody>
      </p:sp>
      <p:pic>
        <p:nvPicPr>
          <p:cNvPr id="371" name="Google Shape;371;p24" descr="Agenda view of the Google Calendar app. "/>
          <p:cNvPicPr preferRelativeResize="0"/>
          <p:nvPr/>
        </p:nvPicPr>
        <p:blipFill rotWithShape="1">
          <a:blip r:embed="rId3">
            <a:alphaModFix/>
          </a:blip>
          <a:srcRect l="10660" r="10666"/>
          <a:stretch/>
        </p:blipFill>
        <p:spPr>
          <a:xfrm>
            <a:off x="2440863" y="944388"/>
            <a:ext cx="1818440" cy="3768470"/>
          </a:xfrm>
          <a:prstGeom prst="rect">
            <a:avLst/>
          </a:prstGeom>
          <a:noFill/>
          <a:ln>
            <a:noFill/>
          </a:ln>
        </p:spPr>
      </p:pic>
      <p:pic>
        <p:nvPicPr>
          <p:cNvPr id="372" name="Google Shape;372;p24" descr="Week view of the Google Calendar app."/>
          <p:cNvPicPr preferRelativeResize="0"/>
          <p:nvPr/>
        </p:nvPicPr>
        <p:blipFill rotWithShape="1">
          <a:blip r:embed="rId4">
            <a:alphaModFix/>
          </a:blip>
          <a:srcRect l="10808" r="10801"/>
          <a:stretch/>
        </p:blipFill>
        <p:spPr>
          <a:xfrm>
            <a:off x="4884697" y="937525"/>
            <a:ext cx="1818440" cy="3782202"/>
          </a:xfrm>
          <a:prstGeom prst="rect">
            <a:avLst/>
          </a:prstGeom>
          <a:noFill/>
          <a:ln>
            <a:noFill/>
          </a:ln>
        </p:spPr>
      </p:pic>
      <p:sp>
        <p:nvSpPr>
          <p:cNvPr id="373" name="Google Shape;373;p24"/>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Google Calendar – New Event</a:t>
            </a:r>
            <a:endParaRPr/>
          </a:p>
        </p:txBody>
      </p:sp>
      <p:pic>
        <p:nvPicPr>
          <p:cNvPr id="379" name="Google Shape;379;p25" descr="New event screen of Google Calendar app with BEST Webinar as title with date and time selected"/>
          <p:cNvPicPr preferRelativeResize="0"/>
          <p:nvPr/>
        </p:nvPicPr>
        <p:blipFill rotWithShape="1">
          <a:blip r:embed="rId3">
            <a:alphaModFix/>
          </a:blip>
          <a:srcRect b="38785"/>
          <a:stretch/>
        </p:blipFill>
        <p:spPr>
          <a:xfrm>
            <a:off x="854700" y="1150725"/>
            <a:ext cx="3388206" cy="3228650"/>
          </a:xfrm>
          <a:prstGeom prst="rect">
            <a:avLst/>
          </a:prstGeom>
          <a:noFill/>
          <a:ln>
            <a:noFill/>
          </a:ln>
        </p:spPr>
      </p:pic>
      <p:pic>
        <p:nvPicPr>
          <p:cNvPr id="380" name="Google Shape;380;p25" descr="New event screen of Google Calendar app add video conferencing, add location, reminder, and default color fields."/>
          <p:cNvPicPr preferRelativeResize="0"/>
          <p:nvPr/>
        </p:nvPicPr>
        <p:blipFill rotWithShape="1">
          <a:blip r:embed="rId3">
            <a:alphaModFix/>
          </a:blip>
          <a:srcRect t="60221"/>
          <a:stretch/>
        </p:blipFill>
        <p:spPr>
          <a:xfrm>
            <a:off x="4351278" y="1150725"/>
            <a:ext cx="3829496" cy="2371325"/>
          </a:xfrm>
          <a:prstGeom prst="rect">
            <a:avLst/>
          </a:prstGeom>
          <a:noFill/>
          <a:ln>
            <a:noFill/>
          </a:ln>
        </p:spPr>
      </p:pic>
      <p:sp>
        <p:nvSpPr>
          <p:cNvPr id="381" name="Google Shape;381;p25"/>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33b9219b273_0_814"/>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(6) </a:t>
            </a:r>
            <a:endParaRPr/>
          </a:p>
        </p:txBody>
      </p:sp>
      <p:pic>
        <p:nvPicPr>
          <p:cNvPr id="387" name="Google Shape;387;g33b9219b273_0_814"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388" name="Google Shape;388;g33b9219b273_0_814"/>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34</a:t>
            </a:fld>
            <a:endParaRPr/>
          </a:p>
        </p:txBody>
      </p:sp>
      <p:sp>
        <p:nvSpPr>
          <p:cNvPr id="389" name="Google Shape;389;g33b9219b273_0_814"/>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en"/>
              <a:t>Web Browsers</a:t>
            </a:r>
            <a:endParaRPr/>
          </a:p>
        </p:txBody>
      </p:sp>
      <p:sp>
        <p:nvSpPr>
          <p:cNvPr id="395" name="Google Shape;395;p26"/>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7"/>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Safari</a:t>
            </a:r>
            <a:endParaRPr/>
          </a:p>
        </p:txBody>
      </p:sp>
      <p:pic>
        <p:nvPicPr>
          <p:cNvPr id="401" name="Google Shape;401;p27" descr="Safari browser on iPhone"/>
          <p:cNvPicPr preferRelativeResize="0"/>
          <p:nvPr/>
        </p:nvPicPr>
        <p:blipFill rotWithShape="1">
          <a:blip r:embed="rId3">
            <a:alphaModFix/>
          </a:blip>
          <a:srcRect t="2821" b="2820"/>
          <a:stretch/>
        </p:blipFill>
        <p:spPr>
          <a:xfrm>
            <a:off x="2283463" y="991675"/>
            <a:ext cx="1901883" cy="3663324"/>
          </a:xfrm>
          <a:prstGeom prst="rect">
            <a:avLst/>
          </a:prstGeom>
          <a:noFill/>
          <a:ln>
            <a:noFill/>
          </a:ln>
        </p:spPr>
      </p:pic>
      <p:pic>
        <p:nvPicPr>
          <p:cNvPr id="402" name="Google Shape;402;p27" descr="Safari browser Share options on mobile device"/>
          <p:cNvPicPr preferRelativeResize="0"/>
          <p:nvPr/>
        </p:nvPicPr>
        <p:blipFill rotWithShape="1">
          <a:blip r:embed="rId4">
            <a:alphaModFix/>
          </a:blip>
          <a:srcRect t="2821" b="2820"/>
          <a:stretch/>
        </p:blipFill>
        <p:spPr>
          <a:xfrm>
            <a:off x="4958654" y="991675"/>
            <a:ext cx="1901883" cy="3663324"/>
          </a:xfrm>
          <a:prstGeom prst="rect">
            <a:avLst/>
          </a:prstGeom>
          <a:noFill/>
          <a:ln>
            <a:noFill/>
          </a:ln>
        </p:spPr>
      </p:pic>
      <p:sp>
        <p:nvSpPr>
          <p:cNvPr id="403" name="Google Shape;403;p27"/>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8"/>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Chrome</a:t>
            </a:r>
            <a:endParaRPr/>
          </a:p>
        </p:txBody>
      </p:sp>
      <p:pic>
        <p:nvPicPr>
          <p:cNvPr id="409" name="Google Shape;409;p28" descr="Chrome browser on iPhone"/>
          <p:cNvPicPr preferRelativeResize="0"/>
          <p:nvPr/>
        </p:nvPicPr>
        <p:blipFill rotWithShape="1">
          <a:blip r:embed="rId3">
            <a:alphaModFix/>
          </a:blip>
          <a:srcRect/>
          <a:stretch/>
        </p:blipFill>
        <p:spPr>
          <a:xfrm>
            <a:off x="1738150" y="964788"/>
            <a:ext cx="1723283" cy="3653048"/>
          </a:xfrm>
          <a:prstGeom prst="rect">
            <a:avLst/>
          </a:prstGeom>
          <a:noFill/>
          <a:ln>
            <a:noFill/>
          </a:ln>
        </p:spPr>
      </p:pic>
      <p:pic>
        <p:nvPicPr>
          <p:cNvPr id="410" name="Google Shape;410;p28" descr="Chrome browser Share options on mobile device"/>
          <p:cNvPicPr preferRelativeResize="0"/>
          <p:nvPr/>
        </p:nvPicPr>
        <p:blipFill rotWithShape="1">
          <a:blip r:embed="rId4">
            <a:alphaModFix/>
          </a:blip>
          <a:srcRect/>
          <a:stretch/>
        </p:blipFill>
        <p:spPr>
          <a:xfrm>
            <a:off x="3678052" y="964788"/>
            <a:ext cx="1723283" cy="3653048"/>
          </a:xfrm>
          <a:prstGeom prst="rect">
            <a:avLst/>
          </a:prstGeom>
          <a:noFill/>
          <a:ln>
            <a:noFill/>
          </a:ln>
        </p:spPr>
      </p:pic>
      <p:pic>
        <p:nvPicPr>
          <p:cNvPr id="411" name="Google Shape;411;p28" descr="Mobile Bookmarks on Chrome browser for mobile devices."/>
          <p:cNvPicPr preferRelativeResize="0"/>
          <p:nvPr/>
        </p:nvPicPr>
        <p:blipFill rotWithShape="1">
          <a:blip r:embed="rId5">
            <a:alphaModFix/>
          </a:blip>
          <a:srcRect/>
          <a:stretch/>
        </p:blipFill>
        <p:spPr>
          <a:xfrm>
            <a:off x="5545691" y="964788"/>
            <a:ext cx="1723283" cy="3653048"/>
          </a:xfrm>
          <a:prstGeom prst="rect">
            <a:avLst/>
          </a:prstGeom>
          <a:noFill/>
          <a:ln>
            <a:noFill/>
          </a:ln>
        </p:spPr>
      </p:pic>
      <p:sp>
        <p:nvSpPr>
          <p:cNvPr id="412" name="Google Shape;412;p28"/>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en"/>
              <a:t>Browser Reader Mode</a:t>
            </a:r>
            <a:endParaRPr/>
          </a:p>
        </p:txBody>
      </p:sp>
      <p:sp>
        <p:nvSpPr>
          <p:cNvPr id="418" name="Google Shape;418;p29"/>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0"/>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Reader Mode Chrome</a:t>
            </a:r>
            <a:endParaRPr/>
          </a:p>
        </p:txBody>
      </p:sp>
      <p:pic>
        <p:nvPicPr>
          <p:cNvPr id="432" name="Google Shape;432;p30" descr="Reader mode in Google Chrome. Web page with ads appears on left. Text only version of web page appears on Reading Mode column on the right."/>
          <p:cNvPicPr preferRelativeResize="0"/>
          <p:nvPr/>
        </p:nvPicPr>
        <p:blipFill rotWithShape="1">
          <a:blip r:embed="rId3">
            <a:alphaModFix/>
          </a:blip>
          <a:srcRect/>
          <a:stretch/>
        </p:blipFill>
        <p:spPr>
          <a:xfrm>
            <a:off x="1914939" y="1003365"/>
            <a:ext cx="5314122" cy="3651627"/>
          </a:xfrm>
          <a:prstGeom prst="rect">
            <a:avLst/>
          </a:prstGeom>
          <a:noFill/>
          <a:ln>
            <a:noFill/>
          </a:ln>
        </p:spPr>
      </p:pic>
      <p:sp>
        <p:nvSpPr>
          <p:cNvPr id="433" name="Google Shape;433;p30"/>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5"/>
          <p:cNvSpPr txBox="1">
            <a:spLocks noGrp="1"/>
          </p:cNvSpPr>
          <p:nvPr>
            <p:ph type="title"/>
          </p:nvPr>
        </p:nvSpPr>
        <p:spPr>
          <a:xfrm>
            <a:off x="1206575" y="555975"/>
            <a:ext cx="6257700" cy="50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Executive Function Defined</a:t>
            </a:r>
            <a:endParaRPr/>
          </a:p>
        </p:txBody>
      </p:sp>
      <p:sp>
        <p:nvSpPr>
          <p:cNvPr id="168" name="Google Shape;168;p5"/>
          <p:cNvSpPr txBox="1">
            <a:spLocks noGrp="1"/>
          </p:cNvSpPr>
          <p:nvPr>
            <p:ph type="body" idx="1"/>
          </p:nvPr>
        </p:nvSpPr>
        <p:spPr>
          <a:xfrm>
            <a:off x="1290925" y="1442200"/>
            <a:ext cx="6606000" cy="2244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SzPts val="1800"/>
              <a:buNone/>
            </a:pPr>
            <a:r>
              <a:rPr lang="en" sz="2700"/>
              <a:t>Executive function skills are the mental processes that enable us to plan, focus attention, remember, and juggle multiple tasks.</a:t>
            </a:r>
            <a:r>
              <a:rPr lang="en" sz="2700" baseline="30000"/>
              <a:t>1</a:t>
            </a:r>
            <a:endParaRPr sz="1300" i="0" u="none" strike="noStrike" cap="none" baseline="30000"/>
          </a:p>
        </p:txBody>
      </p:sp>
      <p:sp>
        <p:nvSpPr>
          <p:cNvPr id="169" name="Google Shape;169;p5"/>
          <p:cNvSpPr txBox="1"/>
          <p:nvPr/>
        </p:nvSpPr>
        <p:spPr>
          <a:xfrm>
            <a:off x="5005850" y="4389492"/>
            <a:ext cx="2786700" cy="531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1.https://developingchild.harvard.edu/science/key-concepts/executive-function/</a:t>
            </a:r>
            <a:endParaRPr sz="1100" b="0" i="0" u="none" strike="noStrike" cap="none">
              <a:solidFill>
                <a:schemeClr val="dk1"/>
              </a:solidFill>
              <a:latin typeface="Arial"/>
              <a:ea typeface="Arial"/>
              <a:cs typeface="Arial"/>
              <a:sym typeface="Arial"/>
            </a:endParaRPr>
          </a:p>
        </p:txBody>
      </p:sp>
      <p:sp>
        <p:nvSpPr>
          <p:cNvPr id="170" name="Google Shape;170;p5"/>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Reader Mode Safari</a:t>
            </a:r>
            <a:endParaRPr/>
          </a:p>
        </p:txBody>
      </p:sp>
      <p:pic>
        <p:nvPicPr>
          <p:cNvPr id="439" name="Google Shape;439;p31" descr="Reader mode in Safari. Web page displays as a document with no ads."/>
          <p:cNvPicPr preferRelativeResize="0"/>
          <p:nvPr/>
        </p:nvPicPr>
        <p:blipFill rotWithShape="1">
          <a:blip r:embed="rId3">
            <a:alphaModFix/>
          </a:blip>
          <a:srcRect/>
          <a:stretch/>
        </p:blipFill>
        <p:spPr>
          <a:xfrm>
            <a:off x="1914939" y="1028491"/>
            <a:ext cx="5314122" cy="3601375"/>
          </a:xfrm>
          <a:prstGeom prst="rect">
            <a:avLst/>
          </a:prstGeom>
          <a:noFill/>
          <a:ln>
            <a:noFill/>
          </a:ln>
        </p:spPr>
      </p:pic>
      <p:sp>
        <p:nvSpPr>
          <p:cNvPr id="440" name="Google Shape;440;p31"/>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3b9219b273_0_1040"/>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(8) </a:t>
            </a:r>
            <a:endParaRPr/>
          </a:p>
        </p:txBody>
      </p:sp>
      <p:pic>
        <p:nvPicPr>
          <p:cNvPr id="446" name="Google Shape;446;g33b9219b273_0_1040"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447" name="Google Shape;447;g33b9219b273_0_1040"/>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41</a:t>
            </a:fld>
            <a:endParaRPr/>
          </a:p>
        </p:txBody>
      </p:sp>
      <p:sp>
        <p:nvSpPr>
          <p:cNvPr id="448" name="Google Shape;448;g33b9219b273_0_1040"/>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en"/>
              <a:t>Notes Apps</a:t>
            </a:r>
            <a:endParaRPr/>
          </a:p>
        </p:txBody>
      </p:sp>
      <p:sp>
        <p:nvSpPr>
          <p:cNvPr id="454" name="Google Shape;454;p32"/>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3"/>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Notes app Scan Text</a:t>
            </a:r>
            <a:endParaRPr/>
          </a:p>
        </p:txBody>
      </p:sp>
      <p:pic>
        <p:nvPicPr>
          <p:cNvPr id="460" name="Google Shape;460;p33" descr="Apple Notes app camera options."/>
          <p:cNvPicPr preferRelativeResize="0"/>
          <p:nvPr/>
        </p:nvPicPr>
        <p:blipFill rotWithShape="1">
          <a:blip r:embed="rId3">
            <a:alphaModFix/>
          </a:blip>
          <a:srcRect t="5436"/>
          <a:stretch/>
        </p:blipFill>
        <p:spPr>
          <a:xfrm>
            <a:off x="1628213" y="985600"/>
            <a:ext cx="1737631" cy="3573550"/>
          </a:xfrm>
          <a:prstGeom prst="rect">
            <a:avLst/>
          </a:prstGeom>
          <a:noFill/>
          <a:ln>
            <a:noFill/>
          </a:ln>
        </p:spPr>
      </p:pic>
      <p:pic>
        <p:nvPicPr>
          <p:cNvPr id="461" name="Google Shape;461;p33" descr="Apple Notes Scan Text example - scan screen at bottom with scanned text appearing at top of screen."/>
          <p:cNvPicPr preferRelativeResize="0"/>
          <p:nvPr/>
        </p:nvPicPr>
        <p:blipFill rotWithShape="1">
          <a:blip r:embed="rId4">
            <a:alphaModFix/>
          </a:blip>
          <a:srcRect t="3173" b="3183"/>
          <a:stretch/>
        </p:blipFill>
        <p:spPr>
          <a:xfrm>
            <a:off x="3596808" y="985600"/>
            <a:ext cx="1754785" cy="3573550"/>
          </a:xfrm>
          <a:prstGeom prst="rect">
            <a:avLst/>
          </a:prstGeom>
          <a:noFill/>
          <a:ln>
            <a:noFill/>
          </a:ln>
        </p:spPr>
      </p:pic>
      <p:pic>
        <p:nvPicPr>
          <p:cNvPr id="462" name="Google Shape;462;p33" descr="Apple Notes app with scanned text complete."/>
          <p:cNvPicPr preferRelativeResize="0"/>
          <p:nvPr/>
        </p:nvPicPr>
        <p:blipFill rotWithShape="1">
          <a:blip r:embed="rId5">
            <a:alphaModFix/>
          </a:blip>
          <a:srcRect t="3173" b="3183"/>
          <a:stretch/>
        </p:blipFill>
        <p:spPr>
          <a:xfrm>
            <a:off x="5523179" y="985600"/>
            <a:ext cx="1754785" cy="3573550"/>
          </a:xfrm>
          <a:prstGeom prst="rect">
            <a:avLst/>
          </a:prstGeom>
          <a:noFill/>
          <a:ln>
            <a:noFill/>
          </a:ln>
        </p:spPr>
      </p:pic>
      <p:sp>
        <p:nvSpPr>
          <p:cNvPr id="463" name="Google Shape;463;p33"/>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4"/>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Notes app Scan Documents (1 of 2)</a:t>
            </a:r>
            <a:endParaRPr/>
          </a:p>
        </p:txBody>
      </p:sp>
      <p:pic>
        <p:nvPicPr>
          <p:cNvPr id="469" name="Google Shape;469;p34" descr="Apple Notes app camera options."/>
          <p:cNvPicPr preferRelativeResize="0"/>
          <p:nvPr/>
        </p:nvPicPr>
        <p:blipFill rotWithShape="1">
          <a:blip r:embed="rId3">
            <a:alphaModFix/>
          </a:blip>
          <a:srcRect t="5436"/>
          <a:stretch/>
        </p:blipFill>
        <p:spPr>
          <a:xfrm>
            <a:off x="1600363" y="1025100"/>
            <a:ext cx="1840650" cy="3629901"/>
          </a:xfrm>
          <a:prstGeom prst="rect">
            <a:avLst/>
          </a:prstGeom>
          <a:noFill/>
          <a:ln>
            <a:noFill/>
          </a:ln>
        </p:spPr>
      </p:pic>
      <p:cxnSp>
        <p:nvCxnSpPr>
          <p:cNvPr id="470" name="Google Shape;470;p34">
            <a:extLst>
              <a:ext uri="{C183D7F6-B498-43B3-948B-1728B52AA6E4}">
                <adec:decorative xmlns:adec="http://schemas.microsoft.com/office/drawing/2017/decorative" val="1"/>
              </a:ext>
            </a:extLst>
          </p:cNvPr>
          <p:cNvCxnSpPr/>
          <p:nvPr/>
        </p:nvCxnSpPr>
        <p:spPr>
          <a:xfrm rot="10800000" flipH="1">
            <a:off x="2891800" y="2162826"/>
            <a:ext cx="799800" cy="242100"/>
          </a:xfrm>
          <a:prstGeom prst="straightConnector1">
            <a:avLst/>
          </a:prstGeom>
          <a:noFill/>
          <a:ln w="28575" cap="flat" cmpd="sng">
            <a:solidFill>
              <a:srgbClr val="9900FF"/>
            </a:solidFill>
            <a:prstDash val="solid"/>
            <a:round/>
            <a:headEnd type="none" w="sm" len="sm"/>
            <a:tailEnd type="triangle" w="med" len="med"/>
          </a:ln>
        </p:spPr>
      </p:cxnSp>
      <p:pic>
        <p:nvPicPr>
          <p:cNvPr id="471" name="Google Shape;471;p34" descr="Apple Notes app with Scan Documents screen showing boundaries of scan."/>
          <p:cNvPicPr preferRelativeResize="0"/>
          <p:nvPr/>
        </p:nvPicPr>
        <p:blipFill rotWithShape="1">
          <a:blip r:embed="rId4">
            <a:alphaModFix/>
          </a:blip>
          <a:srcRect t="3173" b="3183"/>
          <a:stretch/>
        </p:blipFill>
        <p:spPr>
          <a:xfrm>
            <a:off x="3691654" y="1025100"/>
            <a:ext cx="1858822" cy="3629901"/>
          </a:xfrm>
          <a:prstGeom prst="rect">
            <a:avLst/>
          </a:prstGeom>
          <a:noFill/>
          <a:ln>
            <a:noFill/>
          </a:ln>
        </p:spPr>
      </p:pic>
      <p:pic>
        <p:nvPicPr>
          <p:cNvPr id="472" name="Google Shape;472;p34" descr="Apple Notes app with scanned document visible."/>
          <p:cNvPicPr preferRelativeResize="0"/>
          <p:nvPr/>
        </p:nvPicPr>
        <p:blipFill rotWithShape="1">
          <a:blip r:embed="rId5">
            <a:alphaModFix/>
          </a:blip>
          <a:srcRect t="3173" b="3183"/>
          <a:stretch/>
        </p:blipFill>
        <p:spPr>
          <a:xfrm>
            <a:off x="5684817" y="1025100"/>
            <a:ext cx="1858822" cy="3629901"/>
          </a:xfrm>
          <a:prstGeom prst="rect">
            <a:avLst/>
          </a:prstGeom>
          <a:noFill/>
          <a:ln>
            <a:noFill/>
          </a:ln>
        </p:spPr>
      </p:pic>
      <p:sp>
        <p:nvSpPr>
          <p:cNvPr id="473" name="Google Shape;473;p34"/>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5"/>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Notes app Scan Documents (2 of 2)</a:t>
            </a:r>
            <a:endParaRPr/>
          </a:p>
        </p:txBody>
      </p:sp>
      <p:pic>
        <p:nvPicPr>
          <p:cNvPr id="479" name="Google Shape;479;p35" descr="Apple Notes app with scanned document visible and selected."/>
          <p:cNvPicPr preferRelativeResize="0"/>
          <p:nvPr/>
        </p:nvPicPr>
        <p:blipFill rotWithShape="1">
          <a:blip r:embed="rId3">
            <a:alphaModFix/>
          </a:blip>
          <a:srcRect t="3173" b="3183"/>
          <a:stretch/>
        </p:blipFill>
        <p:spPr>
          <a:xfrm>
            <a:off x="2375125" y="911825"/>
            <a:ext cx="1852318" cy="3681275"/>
          </a:xfrm>
          <a:prstGeom prst="rect">
            <a:avLst/>
          </a:prstGeom>
          <a:noFill/>
          <a:ln>
            <a:noFill/>
          </a:ln>
        </p:spPr>
      </p:pic>
      <p:pic>
        <p:nvPicPr>
          <p:cNvPr id="480" name="Google Shape;480;p35" descr="Apple Notes app with scanned document incorporated into a note."/>
          <p:cNvPicPr preferRelativeResize="0"/>
          <p:nvPr/>
        </p:nvPicPr>
        <p:blipFill rotWithShape="1">
          <a:blip r:embed="rId4">
            <a:alphaModFix/>
          </a:blip>
          <a:srcRect t="3173" b="3183"/>
          <a:stretch/>
        </p:blipFill>
        <p:spPr>
          <a:xfrm>
            <a:off x="4916557" y="911825"/>
            <a:ext cx="1852318" cy="3681275"/>
          </a:xfrm>
          <a:prstGeom prst="rect">
            <a:avLst/>
          </a:prstGeom>
          <a:noFill/>
          <a:ln>
            <a:noFill/>
          </a:ln>
        </p:spPr>
      </p:pic>
      <p:sp>
        <p:nvSpPr>
          <p:cNvPr id="481" name="Google Shape;481;p35"/>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6"/>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Samsung Notes (Android) (1 of 2)</a:t>
            </a:r>
            <a:endParaRPr/>
          </a:p>
        </p:txBody>
      </p:sp>
      <p:pic>
        <p:nvPicPr>
          <p:cNvPr id="487" name="Google Shape;487;p36" descr="Samsun Notes app organization with folders and files."/>
          <p:cNvPicPr preferRelativeResize="0"/>
          <p:nvPr/>
        </p:nvPicPr>
        <p:blipFill rotWithShape="1">
          <a:blip r:embed="rId3">
            <a:alphaModFix/>
          </a:blip>
          <a:srcRect t="3728" b="3737"/>
          <a:stretch/>
        </p:blipFill>
        <p:spPr>
          <a:xfrm>
            <a:off x="910624" y="1016875"/>
            <a:ext cx="2305514" cy="3366099"/>
          </a:xfrm>
          <a:prstGeom prst="rect">
            <a:avLst/>
          </a:prstGeom>
          <a:noFill/>
          <a:ln w="19050" cap="flat" cmpd="sng">
            <a:solidFill>
              <a:schemeClr val="dk2"/>
            </a:solidFill>
            <a:prstDash val="solid"/>
            <a:round/>
            <a:headEnd type="none" w="sm" len="sm"/>
            <a:tailEnd type="none" w="sm" len="sm"/>
          </a:ln>
        </p:spPr>
      </p:pic>
      <p:pic>
        <p:nvPicPr>
          <p:cNvPr id="488" name="Google Shape;488;p36" descr="Samsung Notes app with basic notes screen on a note labeled test note."/>
          <p:cNvPicPr preferRelativeResize="0"/>
          <p:nvPr/>
        </p:nvPicPr>
        <p:blipFill rotWithShape="1">
          <a:blip r:embed="rId4">
            <a:alphaModFix/>
          </a:blip>
          <a:srcRect/>
          <a:stretch/>
        </p:blipFill>
        <p:spPr>
          <a:xfrm>
            <a:off x="3479396" y="1016875"/>
            <a:ext cx="2305514" cy="3366099"/>
          </a:xfrm>
          <a:prstGeom prst="rect">
            <a:avLst/>
          </a:prstGeom>
          <a:noFill/>
          <a:ln w="19050" cap="flat" cmpd="sng">
            <a:solidFill>
              <a:schemeClr val="dk2"/>
            </a:solidFill>
            <a:prstDash val="solid"/>
            <a:round/>
            <a:headEnd type="none" w="sm" len="sm"/>
            <a:tailEnd type="none" w="sm" len="sm"/>
          </a:ln>
        </p:spPr>
      </p:pic>
      <p:pic>
        <p:nvPicPr>
          <p:cNvPr id="489" name="Google Shape;489;p36" descr="Samsung Notes app with options listed."/>
          <p:cNvPicPr preferRelativeResize="0"/>
          <p:nvPr/>
        </p:nvPicPr>
        <p:blipFill rotWithShape="1">
          <a:blip r:embed="rId5">
            <a:alphaModFix/>
          </a:blip>
          <a:srcRect/>
          <a:stretch/>
        </p:blipFill>
        <p:spPr>
          <a:xfrm>
            <a:off x="6048186" y="1016875"/>
            <a:ext cx="2305514" cy="3366099"/>
          </a:xfrm>
          <a:prstGeom prst="rect">
            <a:avLst/>
          </a:prstGeom>
          <a:noFill/>
          <a:ln w="19050" cap="flat" cmpd="sng">
            <a:solidFill>
              <a:schemeClr val="dk2"/>
            </a:solidFill>
            <a:prstDash val="solid"/>
            <a:round/>
            <a:headEnd type="none" w="sm" len="sm"/>
            <a:tailEnd type="none" w="sm" len="sm"/>
          </a:ln>
        </p:spPr>
      </p:pic>
      <p:sp>
        <p:nvSpPr>
          <p:cNvPr id="490" name="Google Shape;490;p36"/>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7"/>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Samsung Notes (Android) (2 of 2)</a:t>
            </a:r>
            <a:endParaRPr/>
          </a:p>
        </p:txBody>
      </p:sp>
      <p:pic>
        <p:nvPicPr>
          <p:cNvPr id="496" name="Google Shape;496;p37" descr="Samsung Notes app with options listed."/>
          <p:cNvPicPr preferRelativeResize="0"/>
          <p:nvPr/>
        </p:nvPicPr>
        <p:blipFill rotWithShape="1">
          <a:blip r:embed="rId3">
            <a:alphaModFix/>
          </a:blip>
          <a:srcRect t="3728" b="3737"/>
          <a:stretch/>
        </p:blipFill>
        <p:spPr>
          <a:xfrm>
            <a:off x="1606149" y="1016875"/>
            <a:ext cx="2363390" cy="3336074"/>
          </a:xfrm>
          <a:prstGeom prst="rect">
            <a:avLst/>
          </a:prstGeom>
          <a:noFill/>
          <a:ln w="19050" cap="flat" cmpd="sng">
            <a:solidFill>
              <a:schemeClr val="dk2"/>
            </a:solidFill>
            <a:prstDash val="solid"/>
            <a:round/>
            <a:headEnd type="none" w="sm" len="sm"/>
            <a:tailEnd type="none" w="sm" len="sm"/>
          </a:ln>
        </p:spPr>
      </p:pic>
      <p:pic>
        <p:nvPicPr>
          <p:cNvPr id="497" name="Google Shape;497;p37" descr="Samsung Notes app with a checklist and photo added."/>
          <p:cNvPicPr preferRelativeResize="0"/>
          <p:nvPr/>
        </p:nvPicPr>
        <p:blipFill rotWithShape="1">
          <a:blip r:embed="rId4">
            <a:alphaModFix/>
          </a:blip>
          <a:srcRect t="3728" b="3737"/>
          <a:stretch/>
        </p:blipFill>
        <p:spPr>
          <a:xfrm>
            <a:off x="4991610" y="1016875"/>
            <a:ext cx="2363390" cy="3336074"/>
          </a:xfrm>
          <a:prstGeom prst="rect">
            <a:avLst/>
          </a:prstGeom>
          <a:noFill/>
          <a:ln w="19050" cap="flat" cmpd="sng">
            <a:solidFill>
              <a:schemeClr val="dk2"/>
            </a:solidFill>
            <a:prstDash val="solid"/>
            <a:round/>
            <a:headEnd type="none" w="sm" len="sm"/>
            <a:tailEnd type="none" w="sm" len="sm"/>
          </a:ln>
        </p:spPr>
      </p:pic>
      <p:sp>
        <p:nvSpPr>
          <p:cNvPr id="498" name="Google Shape;498;p37"/>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33b9219b273_0_1153"/>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(9) </a:t>
            </a:r>
            <a:endParaRPr/>
          </a:p>
        </p:txBody>
      </p:sp>
      <p:pic>
        <p:nvPicPr>
          <p:cNvPr id="504" name="Google Shape;504;g33b9219b273_0_1153"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505" name="Google Shape;505;g33b9219b273_0_1153"/>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48</a:t>
            </a:fld>
            <a:endParaRPr/>
          </a:p>
        </p:txBody>
      </p:sp>
      <p:sp>
        <p:nvSpPr>
          <p:cNvPr id="506" name="Google Shape;506;g33b9219b273_0_1153"/>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en"/>
              <a:t>Camera &amp; Photos Apps</a:t>
            </a:r>
            <a:endParaRPr/>
          </a:p>
        </p:txBody>
      </p:sp>
      <p:sp>
        <p:nvSpPr>
          <p:cNvPr id="512" name="Google Shape;512;p38"/>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Executive Function Skills</a:t>
            </a:r>
            <a:endParaRPr/>
          </a:p>
        </p:txBody>
      </p:sp>
      <p:pic>
        <p:nvPicPr>
          <p:cNvPr id="176" name="Google Shape;176;p7" descr="Cogs with the words: Planning, Mental Flexibility, Self-control, Organization, Time Management, and Working Memory"/>
          <p:cNvPicPr preferRelativeResize="0"/>
          <p:nvPr/>
        </p:nvPicPr>
        <p:blipFill rotWithShape="1">
          <a:blip r:embed="rId3">
            <a:alphaModFix/>
          </a:blip>
          <a:srcRect/>
          <a:stretch/>
        </p:blipFill>
        <p:spPr>
          <a:xfrm>
            <a:off x="926216" y="931458"/>
            <a:ext cx="7291567" cy="3526734"/>
          </a:xfrm>
          <a:prstGeom prst="rect">
            <a:avLst/>
          </a:prstGeom>
          <a:noFill/>
          <a:ln>
            <a:noFill/>
          </a:ln>
        </p:spPr>
      </p:pic>
      <p:sp>
        <p:nvSpPr>
          <p:cNvPr id="177" name="Google Shape;177;p7"/>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Camera App</a:t>
            </a:r>
            <a:endParaRPr/>
          </a:p>
        </p:txBody>
      </p:sp>
      <p:pic>
        <p:nvPicPr>
          <p:cNvPr id="518" name="Google Shape;518;p39" descr="iPhone Camera app with scan of a barcode example."/>
          <p:cNvPicPr preferRelativeResize="0"/>
          <p:nvPr/>
        </p:nvPicPr>
        <p:blipFill rotWithShape="1">
          <a:blip r:embed="rId3">
            <a:alphaModFix/>
          </a:blip>
          <a:srcRect t="8853" b="8862"/>
          <a:stretch/>
        </p:blipFill>
        <p:spPr>
          <a:xfrm>
            <a:off x="3499850" y="937500"/>
            <a:ext cx="2144299" cy="3823923"/>
          </a:xfrm>
          <a:prstGeom prst="rect">
            <a:avLst/>
          </a:prstGeom>
          <a:noFill/>
          <a:ln w="19050" cap="flat" cmpd="sng">
            <a:solidFill>
              <a:schemeClr val="dk2"/>
            </a:solidFill>
            <a:prstDash val="solid"/>
            <a:round/>
            <a:headEnd type="none" w="sm" len="sm"/>
            <a:tailEnd type="none" w="sm" len="sm"/>
          </a:ln>
        </p:spPr>
      </p:pic>
      <p:sp>
        <p:nvSpPr>
          <p:cNvPr id="519" name="Google Shape;519;p39"/>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0"/>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Camera App Android</a:t>
            </a:r>
            <a:endParaRPr/>
          </a:p>
        </p:txBody>
      </p:sp>
      <p:pic>
        <p:nvPicPr>
          <p:cNvPr id="525" name="Google Shape;525;p40" descr="Android Camera App screen with image of a farm."/>
          <p:cNvPicPr preferRelativeResize="0"/>
          <p:nvPr/>
        </p:nvPicPr>
        <p:blipFill rotWithShape="1">
          <a:blip r:embed="rId3">
            <a:alphaModFix/>
          </a:blip>
          <a:srcRect l="5140" r="5140"/>
          <a:stretch/>
        </p:blipFill>
        <p:spPr>
          <a:xfrm>
            <a:off x="3499850" y="937500"/>
            <a:ext cx="2144300" cy="3823923"/>
          </a:xfrm>
          <a:prstGeom prst="rect">
            <a:avLst/>
          </a:prstGeom>
          <a:noFill/>
          <a:ln w="19050" cap="flat" cmpd="sng">
            <a:solidFill>
              <a:schemeClr val="dk2"/>
            </a:solidFill>
            <a:prstDash val="solid"/>
            <a:round/>
            <a:headEnd type="none" w="sm" len="sm"/>
            <a:tailEnd type="none" w="sm" len="sm"/>
          </a:ln>
        </p:spPr>
      </p:pic>
      <p:sp>
        <p:nvSpPr>
          <p:cNvPr id="526" name="Google Shape;526;p40"/>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1"/>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Samsung Gallery App Android</a:t>
            </a:r>
            <a:endParaRPr/>
          </a:p>
        </p:txBody>
      </p:sp>
      <p:pic>
        <p:nvPicPr>
          <p:cNvPr id="532" name="Google Shape;532;p41" descr="Samsung Gallery app with sidebar open."/>
          <p:cNvPicPr preferRelativeResize="0"/>
          <p:nvPr/>
        </p:nvPicPr>
        <p:blipFill rotWithShape="1">
          <a:blip r:embed="rId3">
            <a:alphaModFix/>
          </a:blip>
          <a:srcRect/>
          <a:stretch/>
        </p:blipFill>
        <p:spPr>
          <a:xfrm>
            <a:off x="2267390" y="967625"/>
            <a:ext cx="2304622" cy="3687376"/>
          </a:xfrm>
          <a:prstGeom prst="rect">
            <a:avLst/>
          </a:prstGeom>
          <a:noFill/>
          <a:ln w="19050" cap="flat" cmpd="sng">
            <a:solidFill>
              <a:schemeClr val="dk2"/>
            </a:solidFill>
            <a:prstDash val="solid"/>
            <a:round/>
            <a:headEnd type="none" w="sm" len="sm"/>
            <a:tailEnd type="none" w="sm" len="sm"/>
          </a:ln>
        </p:spPr>
      </p:pic>
      <p:pic>
        <p:nvPicPr>
          <p:cNvPr id="533" name="Google Shape;533;p41" descr="Samsung Gallery App with images visible by date."/>
          <p:cNvPicPr preferRelativeResize="0"/>
          <p:nvPr/>
        </p:nvPicPr>
        <p:blipFill rotWithShape="1">
          <a:blip r:embed="rId4">
            <a:alphaModFix/>
          </a:blip>
          <a:srcRect/>
          <a:stretch/>
        </p:blipFill>
        <p:spPr>
          <a:xfrm>
            <a:off x="4824490" y="967625"/>
            <a:ext cx="2304622" cy="3687376"/>
          </a:xfrm>
          <a:prstGeom prst="rect">
            <a:avLst/>
          </a:prstGeom>
          <a:noFill/>
          <a:ln w="19050" cap="flat" cmpd="sng">
            <a:solidFill>
              <a:schemeClr val="dk2"/>
            </a:solidFill>
            <a:prstDash val="solid"/>
            <a:round/>
            <a:headEnd type="none" w="sm" len="sm"/>
            <a:tailEnd type="none" w="sm" len="sm"/>
          </a:ln>
        </p:spPr>
      </p:pic>
      <p:sp>
        <p:nvSpPr>
          <p:cNvPr id="534" name="Google Shape;534;p41"/>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2"/>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Google Photos App (Android)</a:t>
            </a:r>
            <a:endParaRPr/>
          </a:p>
        </p:txBody>
      </p:sp>
      <p:pic>
        <p:nvPicPr>
          <p:cNvPr id="540" name="Google Shape;540;p42" descr="Google Photos app with sidebar and photos visible."/>
          <p:cNvPicPr preferRelativeResize="0"/>
          <p:nvPr/>
        </p:nvPicPr>
        <p:blipFill rotWithShape="1">
          <a:blip r:embed="rId3">
            <a:alphaModFix/>
          </a:blip>
          <a:srcRect l="5140" r="5140"/>
          <a:stretch/>
        </p:blipFill>
        <p:spPr>
          <a:xfrm>
            <a:off x="3499850" y="937500"/>
            <a:ext cx="2144300" cy="3823923"/>
          </a:xfrm>
          <a:prstGeom prst="rect">
            <a:avLst/>
          </a:prstGeom>
          <a:noFill/>
          <a:ln w="19050" cap="flat" cmpd="sng">
            <a:solidFill>
              <a:schemeClr val="dk2"/>
            </a:solidFill>
            <a:prstDash val="solid"/>
            <a:round/>
            <a:headEnd type="none" w="sm" len="sm"/>
            <a:tailEnd type="none" w="sm" len="sm"/>
          </a:ln>
        </p:spPr>
      </p:pic>
      <p:sp>
        <p:nvSpPr>
          <p:cNvPr id="541" name="Google Shape;541;p42"/>
          <p:cNvSpPr txBox="1">
            <a:spLocks noGrp="1"/>
          </p:cNvSpPr>
          <p:nvPr>
            <p:ph type="sldNum" idx="12"/>
          </p:nvPr>
        </p:nvSpPr>
        <p:spPr>
          <a:xfrm>
            <a:off x="8487333" y="4261392"/>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33b9219b273_0_1397"/>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(10) </a:t>
            </a:r>
            <a:endParaRPr/>
          </a:p>
        </p:txBody>
      </p:sp>
      <p:pic>
        <p:nvPicPr>
          <p:cNvPr id="547" name="Google Shape;547;g33b9219b273_0_1397"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548" name="Google Shape;548;g33b9219b273_0_1397"/>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54</a:t>
            </a:fld>
            <a:endParaRPr/>
          </a:p>
        </p:txBody>
      </p:sp>
      <p:sp>
        <p:nvSpPr>
          <p:cNvPr id="549" name="Google Shape;549;g33b9219b273_0_1397"/>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3b9219b273_1_26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StrategizeMyLife App</a:t>
            </a:r>
            <a:endParaRPr/>
          </a:p>
        </p:txBody>
      </p:sp>
      <p:sp>
        <p:nvSpPr>
          <p:cNvPr id="555" name="Google Shape;555;g33b9219b273_1_269"/>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3b9219b273_1_274"/>
          <p:cNvSpPr txBox="1">
            <a:spLocks noGrp="1"/>
          </p:cNvSpPr>
          <p:nvPr>
            <p:ph type="title"/>
          </p:nvPr>
        </p:nvSpPr>
        <p:spPr>
          <a:xfrm>
            <a:off x="311700" y="192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StrategizeMyLife </a:t>
            </a:r>
            <a:endParaRPr/>
          </a:p>
        </p:txBody>
      </p:sp>
      <p:pic>
        <p:nvPicPr>
          <p:cNvPr id="562" name="Google Shape;562;g33b9219b273_1_274" descr="StrategizeMyLife My Categories screen with categories listed"/>
          <p:cNvPicPr preferRelativeResize="0"/>
          <p:nvPr/>
        </p:nvPicPr>
        <p:blipFill>
          <a:blip r:embed="rId3">
            <a:alphaModFix/>
          </a:blip>
          <a:stretch>
            <a:fillRect/>
          </a:stretch>
        </p:blipFill>
        <p:spPr>
          <a:xfrm>
            <a:off x="2130451" y="965877"/>
            <a:ext cx="1863675" cy="3681555"/>
          </a:xfrm>
          <a:prstGeom prst="rect">
            <a:avLst/>
          </a:prstGeom>
          <a:noFill/>
          <a:ln w="19050" cap="flat" cmpd="sng">
            <a:solidFill>
              <a:srgbClr val="FF9900"/>
            </a:solidFill>
            <a:prstDash val="solid"/>
            <a:round/>
            <a:headEnd type="none" w="sm" len="sm"/>
            <a:tailEnd type="none" w="sm" len="sm"/>
          </a:ln>
        </p:spPr>
      </p:pic>
      <p:pic>
        <p:nvPicPr>
          <p:cNvPr id="563" name="Google Shape;563;g33b9219b273_1_274" descr="StrategizeMyLife strategy screen"/>
          <p:cNvPicPr preferRelativeResize="0"/>
          <p:nvPr/>
        </p:nvPicPr>
        <p:blipFill>
          <a:blip r:embed="rId4">
            <a:alphaModFix/>
          </a:blip>
          <a:stretch>
            <a:fillRect/>
          </a:stretch>
        </p:blipFill>
        <p:spPr>
          <a:xfrm>
            <a:off x="5308887" y="965877"/>
            <a:ext cx="1863673" cy="3681551"/>
          </a:xfrm>
          <a:prstGeom prst="rect">
            <a:avLst/>
          </a:prstGeom>
          <a:noFill/>
          <a:ln w="19050" cap="flat" cmpd="sng">
            <a:solidFill>
              <a:srgbClr val="FF9900"/>
            </a:solidFill>
            <a:prstDash val="solid"/>
            <a:round/>
            <a:headEnd type="none" w="sm" len="sm"/>
            <a:tailEnd type="none" w="sm" len="sm"/>
          </a:ln>
        </p:spPr>
      </p:pic>
      <p:sp>
        <p:nvSpPr>
          <p:cNvPr id="561" name="Google Shape;561;g33b9219b273_1_274"/>
          <p:cNvSpPr txBox="1">
            <a:spLocks noGrp="1"/>
          </p:cNvSpPr>
          <p:nvPr>
            <p:ph type="sldNum" idx="12"/>
          </p:nvPr>
        </p:nvSpPr>
        <p:spPr>
          <a:xfrm>
            <a:off x="8487333" y="42613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3b9219b273_1_286"/>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(11) </a:t>
            </a:r>
            <a:endParaRPr/>
          </a:p>
        </p:txBody>
      </p:sp>
      <p:pic>
        <p:nvPicPr>
          <p:cNvPr id="569" name="Google Shape;569;g33b9219b273_1_286"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570" name="Google Shape;570;g33b9219b273_1_286"/>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57</a:t>
            </a:fld>
            <a:endParaRPr/>
          </a:p>
        </p:txBody>
      </p:sp>
      <p:sp>
        <p:nvSpPr>
          <p:cNvPr id="571" name="Google Shape;571;g33b9219b273_1_286"/>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33b9219b273_0_1266"/>
          <p:cNvSpPr txBox="1">
            <a:spLocks noGrp="1"/>
          </p:cNvSpPr>
          <p:nvPr>
            <p:ph type="title" idx="4294967295"/>
          </p:nvPr>
        </p:nvSpPr>
        <p:spPr>
          <a:xfrm>
            <a:off x="311700" y="1757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111111"/>
              <a:buFont typeface="Montserrat SemiBold"/>
              <a:buNone/>
            </a:pPr>
            <a:r>
              <a:rPr lang="en"/>
              <a:t>Thank You!</a:t>
            </a:r>
            <a:endParaRPr/>
          </a:p>
        </p:txBody>
      </p:sp>
      <p:pic>
        <p:nvPicPr>
          <p:cNvPr id="577" name="Google Shape;577;g33b9219b273_0_1266" descr="Thank You graphic"/>
          <p:cNvPicPr preferRelativeResize="0"/>
          <p:nvPr/>
        </p:nvPicPr>
        <p:blipFill rotWithShape="1">
          <a:blip r:embed="rId3">
            <a:alphaModFix/>
          </a:blip>
          <a:srcRect/>
          <a:stretch/>
        </p:blipFill>
        <p:spPr>
          <a:xfrm>
            <a:off x="1873038" y="572250"/>
            <a:ext cx="5591725" cy="2639300"/>
          </a:xfrm>
          <a:prstGeom prst="rect">
            <a:avLst/>
          </a:prstGeom>
          <a:noFill/>
          <a:ln>
            <a:noFill/>
          </a:ln>
        </p:spPr>
      </p:pic>
      <p:sp>
        <p:nvSpPr>
          <p:cNvPr id="578" name="Google Shape;578;g33b9219b273_0_1266"/>
          <p:cNvSpPr txBox="1"/>
          <p:nvPr/>
        </p:nvSpPr>
        <p:spPr>
          <a:xfrm>
            <a:off x="2935892" y="3211550"/>
            <a:ext cx="3448800" cy="7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2300" b="0" i="0" u="none" strike="noStrike" cap="none" dirty="0">
                <a:solidFill>
                  <a:schemeClr val="dk1"/>
                </a:solidFill>
                <a:latin typeface="Montserrat SemiBold"/>
                <a:ea typeface="Montserrat SemiBold"/>
                <a:cs typeface="Montserrat SemiBold"/>
                <a:sym typeface="Montserrat SemiBold"/>
              </a:rPr>
              <a:t>Michelle Ranae Wild</a:t>
            </a:r>
            <a:endParaRPr sz="2300" b="0" i="0" u="none" strike="noStrike" cap="none" dirty="0">
              <a:solidFill>
                <a:schemeClr val="dk1"/>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Clr>
                <a:schemeClr val="dk1"/>
              </a:buClr>
              <a:buSzPts val="1100"/>
              <a:buFont typeface="Arial"/>
              <a:buNone/>
            </a:pPr>
            <a:r>
              <a:rPr lang="en" sz="1000" b="0" i="0" u="none" strike="noStrike" cap="none" dirty="0" err="1">
                <a:solidFill>
                  <a:schemeClr val="dk1"/>
                </a:solidFill>
                <a:latin typeface="Montserrat SemiBold"/>
                <a:ea typeface="Montserrat SemiBold"/>
                <a:cs typeface="Montserrat SemiBold"/>
                <a:sym typeface="Montserrat SemiBold"/>
              </a:rPr>
              <a:t>michelle@bestconnections.org</a:t>
            </a:r>
            <a:endParaRPr sz="1800" b="0" i="0" u="none" strike="noStrike" cap="none" dirty="0">
              <a:solidFill>
                <a:schemeClr val="dk2"/>
              </a:solidFill>
              <a:latin typeface="Arial"/>
              <a:ea typeface="Arial"/>
              <a:cs typeface="Arial"/>
              <a:sym typeface="Arial"/>
            </a:endParaRPr>
          </a:p>
        </p:txBody>
      </p:sp>
      <p:sp>
        <p:nvSpPr>
          <p:cNvPr id="581" name="Google Shape;581;g33b9219b273_0_1266"/>
          <p:cNvSpPr txBox="1"/>
          <p:nvPr/>
        </p:nvSpPr>
        <p:spPr>
          <a:xfrm>
            <a:off x="1606950" y="3867000"/>
            <a:ext cx="6123900" cy="48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chemeClr val="dk1"/>
                </a:solidFill>
                <a:latin typeface="Montserrat Medium"/>
                <a:ea typeface="Montserrat Medium"/>
                <a:cs typeface="Montserrat Medium"/>
                <a:sym typeface="Montserrat Medium"/>
              </a:rPr>
              <a:t>BEST offers </a:t>
            </a:r>
            <a:r>
              <a:rPr lang="en" b="1">
                <a:solidFill>
                  <a:schemeClr val="dk1"/>
                </a:solidFill>
                <a:latin typeface="Montserrat Medium"/>
                <a:ea typeface="Montserrat Medium"/>
                <a:cs typeface="Montserrat Medium"/>
                <a:sym typeface="Montserrat Medium"/>
              </a:rPr>
              <a:t>free</a:t>
            </a:r>
            <a:r>
              <a:rPr lang="en">
                <a:solidFill>
                  <a:schemeClr val="dk1"/>
                </a:solidFill>
                <a:latin typeface="Montserrat Medium"/>
                <a:ea typeface="Montserrat Medium"/>
                <a:cs typeface="Montserrat Medium"/>
                <a:sym typeface="Montserrat Medium"/>
              </a:rPr>
              <a:t> Webinars &amp; Workshops</a:t>
            </a:r>
            <a:endParaRPr>
              <a:solidFill>
                <a:schemeClr val="dk1"/>
              </a:solidFill>
            </a:endParaRPr>
          </a:p>
          <a:p>
            <a:pPr marL="0" lvl="0" indent="0" algn="ctr" rtl="0">
              <a:lnSpc>
                <a:spcPct val="115000"/>
              </a:lnSpc>
              <a:spcBef>
                <a:spcPts val="1200"/>
              </a:spcBef>
              <a:spcAft>
                <a:spcPts val="0"/>
              </a:spcAft>
              <a:buClr>
                <a:schemeClr val="dk1"/>
              </a:buClr>
              <a:buSzPts val="1100"/>
              <a:buFont typeface="Arial"/>
              <a:buNone/>
            </a:pPr>
            <a:r>
              <a:rPr lang="en">
                <a:solidFill>
                  <a:schemeClr val="dk1"/>
                </a:solidFill>
                <a:latin typeface="Montserrat Medium"/>
                <a:ea typeface="Montserrat Medium"/>
                <a:cs typeface="Montserrat Medium"/>
                <a:sym typeface="Montserrat Medium"/>
              </a:rPr>
              <a:t>Visit </a:t>
            </a:r>
            <a:r>
              <a:rPr lang="en" b="1">
                <a:solidFill>
                  <a:schemeClr val="dk1"/>
                </a:solidFill>
                <a:latin typeface="Montserrat Medium"/>
                <a:ea typeface="Montserrat Medium"/>
                <a:cs typeface="Montserrat Medium"/>
                <a:sym typeface="Montserrat Medium"/>
              </a:rPr>
              <a:t>bestconnections.org</a:t>
            </a:r>
            <a:r>
              <a:rPr lang="en">
                <a:solidFill>
                  <a:schemeClr val="dk1"/>
                </a:solidFill>
                <a:latin typeface="Montserrat Medium"/>
                <a:ea typeface="Montserrat Medium"/>
                <a:cs typeface="Montserrat Medium"/>
                <a:sym typeface="Montserrat Medium"/>
              </a:rPr>
              <a:t> for more information </a:t>
            </a:r>
            <a:endParaRPr>
              <a:solidFill>
                <a:schemeClr val="dk1"/>
              </a:solidFill>
            </a:endParaRPr>
          </a:p>
          <a:p>
            <a:pPr marL="0" lvl="0" indent="0" algn="l" rtl="0">
              <a:spcBef>
                <a:spcPts val="0"/>
              </a:spcBef>
              <a:spcAft>
                <a:spcPts val="0"/>
              </a:spcAft>
              <a:buNone/>
            </a:pPr>
            <a:endParaRPr sz="1800">
              <a:solidFill>
                <a:schemeClr val="dk1"/>
              </a:solidFill>
              <a:latin typeface="Montserrat Medium"/>
              <a:ea typeface="Montserrat Medium"/>
              <a:cs typeface="Montserrat Medium"/>
              <a:sym typeface="Montserrat Medium"/>
            </a:endParaRPr>
          </a:p>
        </p:txBody>
      </p:sp>
      <p:sp>
        <p:nvSpPr>
          <p:cNvPr id="580" name="Google Shape;580;g33b9219b273_0_1266"/>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58</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a:t>Smartphones</a:t>
            </a:r>
            <a:endParaRPr/>
          </a:p>
        </p:txBody>
      </p:sp>
      <p:sp>
        <p:nvSpPr>
          <p:cNvPr id="183" name="Google Shape;183;p8"/>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Montserrat SemiBold"/>
              <a:buNone/>
            </a:pPr>
            <a:r>
              <a:rPr lang="en"/>
              <a:t>iPhone vs. Android</a:t>
            </a:r>
            <a:endParaRPr/>
          </a:p>
        </p:txBody>
      </p:sp>
      <p:pic>
        <p:nvPicPr>
          <p:cNvPr id="189" name="Google Shape;189;p9" descr="A hand holding an iPhone&#10;"/>
          <p:cNvPicPr preferRelativeResize="0"/>
          <p:nvPr/>
        </p:nvPicPr>
        <p:blipFill rotWithShape="1">
          <a:blip r:embed="rId3">
            <a:alphaModFix/>
          </a:blip>
          <a:srcRect/>
          <a:stretch/>
        </p:blipFill>
        <p:spPr>
          <a:xfrm>
            <a:off x="391565" y="1102636"/>
            <a:ext cx="4180435" cy="3143687"/>
          </a:xfrm>
          <a:prstGeom prst="rect">
            <a:avLst/>
          </a:prstGeom>
          <a:noFill/>
          <a:ln>
            <a:noFill/>
          </a:ln>
        </p:spPr>
      </p:pic>
      <p:pic>
        <p:nvPicPr>
          <p:cNvPr id="190" name="Google Shape;190;p9" descr="Android phone on blue background"/>
          <p:cNvPicPr preferRelativeResize="0"/>
          <p:nvPr/>
        </p:nvPicPr>
        <p:blipFill rotWithShape="1">
          <a:blip r:embed="rId4">
            <a:alphaModFix/>
          </a:blip>
          <a:srcRect/>
          <a:stretch/>
        </p:blipFill>
        <p:spPr>
          <a:xfrm>
            <a:off x="4862315" y="1102636"/>
            <a:ext cx="3459203" cy="3143687"/>
          </a:xfrm>
          <a:prstGeom prst="rect">
            <a:avLst/>
          </a:prstGeom>
          <a:noFill/>
          <a:ln>
            <a:noFill/>
          </a:ln>
        </p:spPr>
      </p:pic>
      <p:sp>
        <p:nvSpPr>
          <p:cNvPr id="191" name="Google Shape;191;p9"/>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33b9219b273_0_249"/>
          <p:cNvSpPr txBox="1">
            <a:spLocks noGrp="1"/>
          </p:cNvSpPr>
          <p:nvPr>
            <p:ph type="title"/>
          </p:nvPr>
        </p:nvSpPr>
        <p:spPr>
          <a:xfrm>
            <a:off x="311700" y="1925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Chat &amp; Questions (1) </a:t>
            </a:r>
            <a:endParaRPr/>
          </a:p>
        </p:txBody>
      </p:sp>
      <p:pic>
        <p:nvPicPr>
          <p:cNvPr id="197" name="Google Shape;197;g33b9219b273_0_249" descr="Question mark inside circle"/>
          <p:cNvPicPr preferRelativeResize="0"/>
          <p:nvPr/>
        </p:nvPicPr>
        <p:blipFill rotWithShape="1">
          <a:blip r:embed="rId3">
            <a:alphaModFix/>
          </a:blip>
          <a:srcRect l="8354" t="2865" r="8354" b="14078"/>
          <a:stretch/>
        </p:blipFill>
        <p:spPr>
          <a:xfrm>
            <a:off x="2681575" y="1026750"/>
            <a:ext cx="3780850" cy="3770000"/>
          </a:xfrm>
          <a:prstGeom prst="rect">
            <a:avLst/>
          </a:prstGeom>
          <a:noFill/>
          <a:ln>
            <a:noFill/>
          </a:ln>
        </p:spPr>
      </p:pic>
      <p:sp>
        <p:nvSpPr>
          <p:cNvPr id="198" name="Google Shape;198;g33b9219b273_0_249"/>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8</a:t>
            </a:fld>
            <a:endParaRPr/>
          </a:p>
        </p:txBody>
      </p:sp>
      <p:sp>
        <p:nvSpPr>
          <p:cNvPr id="199" name="Google Shape;199;g33b9219b273_0_249"/>
          <p:cNvSpPr txBox="1">
            <a:spLocks noGrp="1"/>
          </p:cNvSpPr>
          <p:nvPr>
            <p:ph type="sldNum" idx="4294967295"/>
          </p:nvPr>
        </p:nvSpPr>
        <p:spPr>
          <a:xfrm>
            <a:off x="8487333" y="426139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3b9219b273_1_0"/>
          <p:cNvSpPr txBox="1">
            <a:spLocks noGrp="1"/>
          </p:cNvSpPr>
          <p:nvPr>
            <p:ph type="title"/>
          </p:nvPr>
        </p:nvSpPr>
        <p:spPr>
          <a:xfrm>
            <a:off x="265500" y="1783663"/>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Practical Cognitive Retraining</a:t>
            </a:r>
            <a:endParaRPr/>
          </a:p>
        </p:txBody>
      </p:sp>
      <p:pic>
        <p:nvPicPr>
          <p:cNvPr id="205" name="Google Shape;205;g33b9219b273_1_0" descr="Making Cognitive Connections logo"/>
          <p:cNvPicPr preferRelativeResize="0"/>
          <p:nvPr/>
        </p:nvPicPr>
        <p:blipFill>
          <a:blip r:embed="rId3">
            <a:alphaModFix/>
          </a:blip>
          <a:stretch>
            <a:fillRect/>
          </a:stretch>
        </p:blipFill>
        <p:spPr>
          <a:xfrm>
            <a:off x="4693650" y="1805275"/>
            <a:ext cx="4327501" cy="1439074"/>
          </a:xfrm>
          <a:prstGeom prst="rect">
            <a:avLst/>
          </a:prstGeom>
          <a:noFill/>
          <a:ln>
            <a:noFill/>
          </a:ln>
        </p:spPr>
      </p:pic>
      <p:sp>
        <p:nvSpPr>
          <p:cNvPr id="206" name="Google Shape;206;g33b9219b273_1_0"/>
          <p:cNvSpPr txBox="1">
            <a:spLocks noGrp="1"/>
          </p:cNvSpPr>
          <p:nvPr>
            <p:ph type="sldNum" idx="4294967295"/>
          </p:nvPr>
        </p:nvSpPr>
        <p:spPr>
          <a:xfrm>
            <a:off x="8543483" y="42514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BEST Webinar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612</Words>
  <Application>Microsoft Macintosh PowerPoint</Application>
  <PresentationFormat>On-screen Show (16:9)</PresentationFormat>
  <Paragraphs>150</Paragraphs>
  <Slides>58</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Montserrat Medium</vt:lpstr>
      <vt:lpstr>Arial</vt:lpstr>
      <vt:lpstr>Montserrat SemiBold</vt:lpstr>
      <vt:lpstr>BEST Webinars</vt:lpstr>
      <vt:lpstr>Using Smartphones to Support Daily Living After A Brain Injury</vt:lpstr>
      <vt:lpstr>Speaker Disclosure</vt:lpstr>
      <vt:lpstr>Executive Functioning</vt:lpstr>
      <vt:lpstr>Executive Function Defined</vt:lpstr>
      <vt:lpstr>Executive Function Skills</vt:lpstr>
      <vt:lpstr>Smartphones</vt:lpstr>
      <vt:lpstr>iPhone vs. Android</vt:lpstr>
      <vt:lpstr>Chat &amp; Questions (1) </vt:lpstr>
      <vt:lpstr>Practical Cognitive Retraining</vt:lpstr>
      <vt:lpstr>Making Cognitive Connections®</vt:lpstr>
      <vt:lpstr>Chat &amp; Questions (2) </vt:lpstr>
      <vt:lpstr>Smart Device Accessibility</vt:lpstr>
      <vt:lpstr>Accessibility Settings (1)</vt:lpstr>
      <vt:lpstr>Accessibility Settings (2) </vt:lpstr>
      <vt:lpstr>Chat &amp; Questions (3) </vt:lpstr>
      <vt:lpstr>Focus</vt:lpstr>
      <vt:lpstr>Focus Feature</vt:lpstr>
      <vt:lpstr>Focus Feature (1 of 2)</vt:lpstr>
      <vt:lpstr>Focus Feature (2 of 2)</vt:lpstr>
      <vt:lpstr>Do Not Disturb</vt:lpstr>
      <vt:lpstr>Do Not Disturb Feature (1 of 3)</vt:lpstr>
      <vt:lpstr>Do Not Disturb Feature (2 of 3)</vt:lpstr>
      <vt:lpstr>Do Not Disturb Feature (3 of 3)</vt:lpstr>
      <vt:lpstr>Chat &amp; Questions (4) </vt:lpstr>
      <vt:lpstr>Medications (iOS only)</vt:lpstr>
      <vt:lpstr>Medications Feature</vt:lpstr>
      <vt:lpstr>Medication Feature Log</vt:lpstr>
      <vt:lpstr>Medication Feature Medication List</vt:lpstr>
      <vt:lpstr>Chat &amp; Questions (5) </vt:lpstr>
      <vt:lpstr>Calendar App Views</vt:lpstr>
      <vt:lpstr>Calendar App New Event Screen </vt:lpstr>
      <vt:lpstr>Google Calendar</vt:lpstr>
      <vt:lpstr>Google Calendar – New Event</vt:lpstr>
      <vt:lpstr>Chat &amp; Questions (6) </vt:lpstr>
      <vt:lpstr>Web Browsers</vt:lpstr>
      <vt:lpstr>Safari</vt:lpstr>
      <vt:lpstr>Chrome</vt:lpstr>
      <vt:lpstr>Browser Reader Mode</vt:lpstr>
      <vt:lpstr>Reader Mode Chrome</vt:lpstr>
      <vt:lpstr>Reader Mode Safari</vt:lpstr>
      <vt:lpstr>Chat &amp; Questions (8) </vt:lpstr>
      <vt:lpstr>Notes Apps</vt:lpstr>
      <vt:lpstr>Notes app Scan Text</vt:lpstr>
      <vt:lpstr>Notes app Scan Documents (1 of 2)</vt:lpstr>
      <vt:lpstr>Notes app Scan Documents (2 of 2)</vt:lpstr>
      <vt:lpstr>Samsung Notes (Android) (1 of 2)</vt:lpstr>
      <vt:lpstr>Samsung Notes (Android) (2 of 2)</vt:lpstr>
      <vt:lpstr>Chat &amp; Questions (9) </vt:lpstr>
      <vt:lpstr>Camera &amp; Photos Apps</vt:lpstr>
      <vt:lpstr>Camera App</vt:lpstr>
      <vt:lpstr>Camera App Android</vt:lpstr>
      <vt:lpstr>Samsung Gallery App Android</vt:lpstr>
      <vt:lpstr>Google Photos App (Android)</vt:lpstr>
      <vt:lpstr>Chat &amp; Questions (10) </vt:lpstr>
      <vt:lpstr>StrategizeMyLife App</vt:lpstr>
      <vt:lpstr>StrategizeMyLife </vt:lpstr>
      <vt:lpstr>Chat &amp; Questions (11)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Michelle Wild</cp:lastModifiedBy>
  <cp:revision>2</cp:revision>
  <dcterms:modified xsi:type="dcterms:W3CDTF">2025-09-16T17:35:17Z</dcterms:modified>
</cp:coreProperties>
</file>