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472" r:id="rId3"/>
    <p:sldId id="275" r:id="rId4"/>
    <p:sldId id="257" r:id="rId5"/>
    <p:sldId id="276" r:id="rId6"/>
    <p:sldId id="272" r:id="rId7"/>
    <p:sldId id="258" r:id="rId8"/>
    <p:sldId id="274" r:id="rId9"/>
    <p:sldId id="278" r:id="rId10"/>
    <p:sldId id="279" r:id="rId11"/>
    <p:sldId id="277" r:id="rId12"/>
    <p:sldId id="259" r:id="rId13"/>
    <p:sldId id="260" r:id="rId14"/>
    <p:sldId id="261" r:id="rId15"/>
    <p:sldId id="262" r:id="rId16"/>
    <p:sldId id="263" r:id="rId17"/>
    <p:sldId id="269" r:id="rId18"/>
    <p:sldId id="2350" r:id="rId19"/>
    <p:sldId id="2363" r:id="rId20"/>
    <p:sldId id="2349" r:id="rId21"/>
    <p:sldId id="2473" r:id="rId22"/>
    <p:sldId id="2352" r:id="rId23"/>
    <p:sldId id="2358" r:id="rId24"/>
    <p:sldId id="2357" r:id="rId25"/>
    <p:sldId id="2353" r:id="rId26"/>
    <p:sldId id="2354" r:id="rId27"/>
    <p:sldId id="264" r:id="rId28"/>
    <p:sldId id="265" r:id="rId29"/>
    <p:sldId id="280" r:id="rId30"/>
    <p:sldId id="281" r:id="rId31"/>
    <p:sldId id="282" r:id="rId32"/>
    <p:sldId id="266" r:id="rId33"/>
    <p:sldId id="267" r:id="rId34"/>
    <p:sldId id="270" r:id="rId35"/>
    <p:sldId id="268" r:id="rId36"/>
    <p:sldId id="247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F7F1A-6943-41CA-8A52-5A8C9ACF9B07}" v="49" dt="2025-09-17T04:01:22.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9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Pfirman" userId="45d7c08b-0636-4bed-beb0-c36d36046d22" providerId="ADAL" clId="{A81F7F1A-6943-41CA-8A52-5A8C9ACF9B07}"/>
    <pc:docChg chg="undo custSel addSld delSld modSld sldOrd">
      <pc:chgData name="John Pfirman" userId="45d7c08b-0636-4bed-beb0-c36d36046d22" providerId="ADAL" clId="{A81F7F1A-6943-41CA-8A52-5A8C9ACF9B07}" dt="2025-09-17T04:01:22.512" v="257" actId="20577"/>
      <pc:docMkLst>
        <pc:docMk/>
      </pc:docMkLst>
      <pc:sldChg chg="modSp mod">
        <pc:chgData name="John Pfirman" userId="45d7c08b-0636-4bed-beb0-c36d36046d22" providerId="ADAL" clId="{A81F7F1A-6943-41CA-8A52-5A8C9ACF9B07}" dt="2025-09-17T04:01:22.512" v="257" actId="20577"/>
        <pc:sldMkLst>
          <pc:docMk/>
          <pc:sldMk cId="0" sldId="256"/>
        </pc:sldMkLst>
        <pc:spChg chg="mod">
          <ac:chgData name="John Pfirman" userId="45d7c08b-0636-4bed-beb0-c36d36046d22" providerId="ADAL" clId="{A81F7F1A-6943-41CA-8A52-5A8C9ACF9B07}" dt="2025-09-17T04:00:26.885" v="243" actId="27636"/>
          <ac:spMkLst>
            <pc:docMk/>
            <pc:sldMk cId="0" sldId="256"/>
            <ac:spMk id="2" creationId="{00000000-0000-0000-0000-000000000000}"/>
          </ac:spMkLst>
        </pc:spChg>
        <pc:spChg chg="mod">
          <ac:chgData name="John Pfirman" userId="45d7c08b-0636-4bed-beb0-c36d36046d22" providerId="ADAL" clId="{A81F7F1A-6943-41CA-8A52-5A8C9ACF9B07}" dt="2025-09-17T04:01:22.512" v="257" actId="20577"/>
          <ac:spMkLst>
            <pc:docMk/>
            <pc:sldMk cId="0" sldId="256"/>
            <ac:spMk id="3" creationId="{00000000-0000-0000-0000-000000000000}"/>
          </ac:spMkLst>
        </pc:spChg>
        <pc:picChg chg="mod">
          <ac:chgData name="John Pfirman" userId="45d7c08b-0636-4bed-beb0-c36d36046d22" providerId="ADAL" clId="{A81F7F1A-6943-41CA-8A52-5A8C9ACF9B07}" dt="2025-09-13T04:57:06.959" v="0" actId="27614"/>
          <ac:picMkLst>
            <pc:docMk/>
            <pc:sldMk cId="0" sldId="256"/>
            <ac:picMk id="4" creationId="{FA1390A3-5E24-AA1C-123A-C2010401466E}"/>
          </ac:picMkLst>
        </pc:picChg>
        <pc:picChg chg="mod">
          <ac:chgData name="John Pfirman" userId="45d7c08b-0636-4bed-beb0-c36d36046d22" providerId="ADAL" clId="{A81F7F1A-6943-41CA-8A52-5A8C9ACF9B07}" dt="2025-09-13T04:57:07.051" v="1" actId="27614"/>
          <ac:picMkLst>
            <pc:docMk/>
            <pc:sldMk cId="0" sldId="256"/>
            <ac:picMk id="5" creationId="{3FE206E2-3707-316A-15E9-9D83CBE73BFA}"/>
          </ac:picMkLst>
        </pc:picChg>
      </pc:sldChg>
      <pc:sldChg chg="addSp delSp modSp add del mod">
        <pc:chgData name="John Pfirman" userId="45d7c08b-0636-4bed-beb0-c36d36046d22" providerId="ADAL" clId="{A81F7F1A-6943-41CA-8A52-5A8C9ACF9B07}" dt="2025-09-17T03:30:37.804" v="113" actId="26606"/>
        <pc:sldMkLst>
          <pc:docMk/>
          <pc:sldMk cId="0" sldId="257"/>
        </pc:sldMkLst>
        <pc:spChg chg="mod">
          <ac:chgData name="John Pfirman" userId="45d7c08b-0636-4bed-beb0-c36d36046d22" providerId="ADAL" clId="{A81F7F1A-6943-41CA-8A52-5A8C9ACF9B07}" dt="2025-09-17T03:30:37.804" v="113" actId="26606"/>
          <ac:spMkLst>
            <pc:docMk/>
            <pc:sldMk cId="0" sldId="257"/>
            <ac:spMk id="2" creationId="{00000000-0000-0000-0000-000000000000}"/>
          </ac:spMkLst>
        </pc:spChg>
        <pc:spChg chg="del">
          <ac:chgData name="John Pfirman" userId="45d7c08b-0636-4bed-beb0-c36d36046d22" providerId="ADAL" clId="{A81F7F1A-6943-41CA-8A52-5A8C9ACF9B07}" dt="2025-09-17T03:30:37.804" v="113" actId="26606"/>
          <ac:spMkLst>
            <pc:docMk/>
            <pc:sldMk cId="0" sldId="257"/>
            <ac:spMk id="9" creationId="{BACC6370-2D7E-4714-9D71-7542949D7D5D}"/>
          </ac:spMkLst>
        </pc:spChg>
        <pc:spChg chg="del">
          <ac:chgData name="John Pfirman" userId="45d7c08b-0636-4bed-beb0-c36d36046d22" providerId="ADAL" clId="{A81F7F1A-6943-41CA-8A52-5A8C9ACF9B07}" dt="2025-09-17T03:30:37.804" v="113" actId="26606"/>
          <ac:spMkLst>
            <pc:docMk/>
            <pc:sldMk cId="0" sldId="257"/>
            <ac:spMk id="11" creationId="{F68B3F68-107C-434F-AA38-110D5EA91B85}"/>
          </ac:spMkLst>
        </pc:spChg>
        <pc:spChg chg="del">
          <ac:chgData name="John Pfirman" userId="45d7c08b-0636-4bed-beb0-c36d36046d22" providerId="ADAL" clId="{A81F7F1A-6943-41CA-8A52-5A8C9ACF9B07}" dt="2025-09-17T03:30:37.804" v="113" actId="26606"/>
          <ac:spMkLst>
            <pc:docMk/>
            <pc:sldMk cId="0" sldId="257"/>
            <ac:spMk id="13" creationId="{AAD0DBB9-1A4B-4391-81D4-CB19F9AB918A}"/>
          </ac:spMkLst>
        </pc:spChg>
        <pc:spChg chg="del">
          <ac:chgData name="John Pfirman" userId="45d7c08b-0636-4bed-beb0-c36d36046d22" providerId="ADAL" clId="{A81F7F1A-6943-41CA-8A52-5A8C9ACF9B07}" dt="2025-09-17T03:30:37.804" v="113" actId="26606"/>
          <ac:spMkLst>
            <pc:docMk/>
            <pc:sldMk cId="0" sldId="257"/>
            <ac:spMk id="15" creationId="{063BBA22-50EA-4C4D-BE05-F1CE4E63AA56}"/>
          </ac:spMkLst>
        </pc:spChg>
        <pc:spChg chg="add">
          <ac:chgData name="John Pfirman" userId="45d7c08b-0636-4bed-beb0-c36d36046d22" providerId="ADAL" clId="{A81F7F1A-6943-41CA-8A52-5A8C9ACF9B07}" dt="2025-09-17T03:30:37.804" v="113" actId="26606"/>
          <ac:spMkLst>
            <pc:docMk/>
            <pc:sldMk cId="0" sldId="257"/>
            <ac:spMk id="20" creationId="{35DB3719-6FDC-4E5D-891D-FF40B7300F64}"/>
          </ac:spMkLst>
        </pc:spChg>
        <pc:spChg chg="add">
          <ac:chgData name="John Pfirman" userId="45d7c08b-0636-4bed-beb0-c36d36046d22" providerId="ADAL" clId="{A81F7F1A-6943-41CA-8A52-5A8C9ACF9B07}" dt="2025-09-17T03:30:37.804" v="113" actId="26606"/>
          <ac:spMkLst>
            <pc:docMk/>
            <pc:sldMk cId="0" sldId="257"/>
            <ac:spMk id="22" creationId="{E0CBAC23-2E3F-4A90-BA59-F8299F6A5439}"/>
          </ac:spMkLst>
        </pc:spChg>
        <pc:graphicFrameChg chg="mod modGraphic">
          <ac:chgData name="John Pfirman" userId="45d7c08b-0636-4bed-beb0-c36d36046d22" providerId="ADAL" clId="{A81F7F1A-6943-41CA-8A52-5A8C9ACF9B07}" dt="2025-09-17T03:30:37.804" v="113" actId="26606"/>
          <ac:graphicFrameMkLst>
            <pc:docMk/>
            <pc:sldMk cId="0" sldId="257"/>
            <ac:graphicFrameMk id="5" creationId="{736B1140-35C3-A36D-8CFF-4220EF0F5D76}"/>
          </ac:graphicFrameMkLst>
        </pc:graphicFrameChg>
      </pc:sldChg>
      <pc:sldChg chg="add del">
        <pc:chgData name="John Pfirman" userId="45d7c08b-0636-4bed-beb0-c36d36046d22" providerId="ADAL" clId="{A81F7F1A-6943-41CA-8A52-5A8C9ACF9B07}" dt="2025-09-17T03:41:12.642" v="157" actId="47"/>
        <pc:sldMkLst>
          <pc:docMk/>
          <pc:sldMk cId="0" sldId="259"/>
        </pc:sldMkLst>
      </pc:sldChg>
      <pc:sldChg chg="addSp delSp modSp mod">
        <pc:chgData name="John Pfirman" userId="45d7c08b-0636-4bed-beb0-c36d36046d22" providerId="ADAL" clId="{A81F7F1A-6943-41CA-8A52-5A8C9ACF9B07}" dt="2025-09-17T03:38:08.871" v="145" actId="26606"/>
        <pc:sldMkLst>
          <pc:docMk/>
          <pc:sldMk cId="0" sldId="260"/>
        </pc:sldMkLst>
        <pc:spChg chg="mod">
          <ac:chgData name="John Pfirman" userId="45d7c08b-0636-4bed-beb0-c36d36046d22" providerId="ADAL" clId="{A81F7F1A-6943-41CA-8A52-5A8C9ACF9B07}" dt="2025-09-17T03:38:08.871" v="145" actId="26606"/>
          <ac:spMkLst>
            <pc:docMk/>
            <pc:sldMk cId="0" sldId="260"/>
            <ac:spMk id="2" creationId="{00000000-0000-0000-0000-000000000000}"/>
          </ac:spMkLst>
        </pc:spChg>
        <pc:spChg chg="del">
          <ac:chgData name="John Pfirman" userId="45d7c08b-0636-4bed-beb0-c36d36046d22" providerId="ADAL" clId="{A81F7F1A-6943-41CA-8A52-5A8C9ACF9B07}" dt="2025-09-17T03:38:08.871" v="145" actId="26606"/>
          <ac:spMkLst>
            <pc:docMk/>
            <pc:sldMk cId="0" sldId="260"/>
            <ac:spMk id="9" creationId="{BACC6370-2D7E-4714-9D71-7542949D7D5D}"/>
          </ac:spMkLst>
        </pc:spChg>
        <pc:spChg chg="del">
          <ac:chgData name="John Pfirman" userId="45d7c08b-0636-4bed-beb0-c36d36046d22" providerId="ADAL" clId="{A81F7F1A-6943-41CA-8A52-5A8C9ACF9B07}" dt="2025-09-17T03:38:08.871" v="145" actId="26606"/>
          <ac:spMkLst>
            <pc:docMk/>
            <pc:sldMk cId="0" sldId="260"/>
            <ac:spMk id="11" creationId="{256B2C21-A230-48C0-8DF1-C46611373C44}"/>
          </ac:spMkLst>
        </pc:spChg>
        <pc:spChg chg="del">
          <ac:chgData name="John Pfirman" userId="45d7c08b-0636-4bed-beb0-c36d36046d22" providerId="ADAL" clId="{A81F7F1A-6943-41CA-8A52-5A8C9ACF9B07}" dt="2025-09-17T03:38:08.871" v="145" actId="26606"/>
          <ac:spMkLst>
            <pc:docMk/>
            <pc:sldMk cId="0" sldId="260"/>
            <ac:spMk id="13" creationId="{3847E18C-932D-4C95-AABA-FEC7C9499AD7}"/>
          </ac:spMkLst>
        </pc:spChg>
        <pc:spChg chg="del">
          <ac:chgData name="John Pfirman" userId="45d7c08b-0636-4bed-beb0-c36d36046d22" providerId="ADAL" clId="{A81F7F1A-6943-41CA-8A52-5A8C9ACF9B07}" dt="2025-09-17T03:38:08.871" v="145" actId="26606"/>
          <ac:spMkLst>
            <pc:docMk/>
            <pc:sldMk cId="0" sldId="260"/>
            <ac:spMk id="15" creationId="{3150CB11-0C61-439E-910F-5787759E72A0}"/>
          </ac:spMkLst>
        </pc:spChg>
        <pc:spChg chg="del">
          <ac:chgData name="John Pfirman" userId="45d7c08b-0636-4bed-beb0-c36d36046d22" providerId="ADAL" clId="{A81F7F1A-6943-41CA-8A52-5A8C9ACF9B07}" dt="2025-09-17T03:38:08.871" v="145" actId="26606"/>
          <ac:spMkLst>
            <pc:docMk/>
            <pc:sldMk cId="0" sldId="260"/>
            <ac:spMk id="19" creationId="{443F2ACA-E6D6-4028-82DD-F03C262D5DE6}"/>
          </ac:spMkLst>
        </pc:spChg>
        <pc:spChg chg="add">
          <ac:chgData name="John Pfirman" userId="45d7c08b-0636-4bed-beb0-c36d36046d22" providerId="ADAL" clId="{A81F7F1A-6943-41CA-8A52-5A8C9ACF9B07}" dt="2025-09-17T03:38:08.871" v="145" actId="26606"/>
          <ac:spMkLst>
            <pc:docMk/>
            <pc:sldMk cId="0" sldId="260"/>
            <ac:spMk id="24" creationId="{BACC6370-2D7E-4714-9D71-7542949D7D5D}"/>
          </ac:spMkLst>
        </pc:spChg>
        <pc:spChg chg="add">
          <ac:chgData name="John Pfirman" userId="45d7c08b-0636-4bed-beb0-c36d36046d22" providerId="ADAL" clId="{A81F7F1A-6943-41CA-8A52-5A8C9ACF9B07}" dt="2025-09-17T03:38:08.871" v="145" actId="26606"/>
          <ac:spMkLst>
            <pc:docMk/>
            <pc:sldMk cId="0" sldId="260"/>
            <ac:spMk id="26" creationId="{F68B3F68-107C-434F-AA38-110D5EA91B85}"/>
          </ac:spMkLst>
        </pc:spChg>
        <pc:spChg chg="add">
          <ac:chgData name="John Pfirman" userId="45d7c08b-0636-4bed-beb0-c36d36046d22" providerId="ADAL" clId="{A81F7F1A-6943-41CA-8A52-5A8C9ACF9B07}" dt="2025-09-17T03:38:08.871" v="145" actId="26606"/>
          <ac:spMkLst>
            <pc:docMk/>
            <pc:sldMk cId="0" sldId="260"/>
            <ac:spMk id="28" creationId="{AAD0DBB9-1A4B-4391-81D4-CB19F9AB918A}"/>
          </ac:spMkLst>
        </pc:spChg>
        <pc:spChg chg="add">
          <ac:chgData name="John Pfirman" userId="45d7c08b-0636-4bed-beb0-c36d36046d22" providerId="ADAL" clId="{A81F7F1A-6943-41CA-8A52-5A8C9ACF9B07}" dt="2025-09-17T03:38:08.871" v="145" actId="26606"/>
          <ac:spMkLst>
            <pc:docMk/>
            <pc:sldMk cId="0" sldId="260"/>
            <ac:spMk id="30" creationId="{063BBA22-50EA-4C4D-BE05-F1CE4E63AA56}"/>
          </ac:spMkLst>
        </pc:spChg>
      </pc:sldChg>
      <pc:sldChg chg="addSp modSp mod">
        <pc:chgData name="John Pfirman" userId="45d7c08b-0636-4bed-beb0-c36d36046d22" providerId="ADAL" clId="{A81F7F1A-6943-41CA-8A52-5A8C9ACF9B07}" dt="2025-09-17T03:38:24.964" v="146" actId="26606"/>
        <pc:sldMkLst>
          <pc:docMk/>
          <pc:sldMk cId="0" sldId="262"/>
        </pc:sldMkLst>
        <pc:spChg chg="mod">
          <ac:chgData name="John Pfirman" userId="45d7c08b-0636-4bed-beb0-c36d36046d22" providerId="ADAL" clId="{A81F7F1A-6943-41CA-8A52-5A8C9ACF9B07}" dt="2025-09-17T03:38:24.964" v="146" actId="26606"/>
          <ac:spMkLst>
            <pc:docMk/>
            <pc:sldMk cId="0" sldId="262"/>
            <ac:spMk id="2" creationId="{00000000-0000-0000-0000-000000000000}"/>
          </ac:spMkLst>
        </pc:spChg>
        <pc:spChg chg="add">
          <ac:chgData name="John Pfirman" userId="45d7c08b-0636-4bed-beb0-c36d36046d22" providerId="ADAL" clId="{A81F7F1A-6943-41CA-8A52-5A8C9ACF9B07}" dt="2025-09-17T03:38:24.964" v="146" actId="26606"/>
          <ac:spMkLst>
            <pc:docMk/>
            <pc:sldMk cId="0" sldId="262"/>
            <ac:spMk id="11" creationId="{C4285719-470E-454C-AF62-8323075F1F5B}"/>
          </ac:spMkLst>
        </pc:spChg>
        <pc:spChg chg="add">
          <ac:chgData name="John Pfirman" userId="45d7c08b-0636-4bed-beb0-c36d36046d22" providerId="ADAL" clId="{A81F7F1A-6943-41CA-8A52-5A8C9ACF9B07}" dt="2025-09-17T03:38:24.964" v="146" actId="26606"/>
          <ac:spMkLst>
            <pc:docMk/>
            <pc:sldMk cId="0" sldId="262"/>
            <ac:spMk id="13" creationId="{CD9FE4EF-C4D8-49A0-B2FF-81D8DB7D8A24}"/>
          </ac:spMkLst>
        </pc:spChg>
        <pc:spChg chg="add">
          <ac:chgData name="John Pfirman" userId="45d7c08b-0636-4bed-beb0-c36d36046d22" providerId="ADAL" clId="{A81F7F1A-6943-41CA-8A52-5A8C9ACF9B07}" dt="2025-09-17T03:38:24.964" v="146" actId="26606"/>
          <ac:spMkLst>
            <pc:docMk/>
            <pc:sldMk cId="0" sldId="262"/>
            <ac:spMk id="15" creationId="{4300840D-0A0B-4512-BACA-B439D5B9C57C}"/>
          </ac:spMkLst>
        </pc:spChg>
        <pc:spChg chg="add">
          <ac:chgData name="John Pfirman" userId="45d7c08b-0636-4bed-beb0-c36d36046d22" providerId="ADAL" clId="{A81F7F1A-6943-41CA-8A52-5A8C9ACF9B07}" dt="2025-09-17T03:38:24.964" v="146" actId="26606"/>
          <ac:spMkLst>
            <pc:docMk/>
            <pc:sldMk cId="0" sldId="262"/>
            <ac:spMk id="17" creationId="{D2B78728-A580-49A7-84F9-6EF6F583ADE0}"/>
          </ac:spMkLst>
        </pc:spChg>
        <pc:spChg chg="add">
          <ac:chgData name="John Pfirman" userId="45d7c08b-0636-4bed-beb0-c36d36046d22" providerId="ADAL" clId="{A81F7F1A-6943-41CA-8A52-5A8C9ACF9B07}" dt="2025-09-17T03:38:24.964" v="146" actId="26606"/>
          <ac:spMkLst>
            <pc:docMk/>
            <pc:sldMk cId="0" sldId="262"/>
            <ac:spMk id="19" creationId="{38FAA1A1-D861-433F-88FA-1E9D6FD31D11}"/>
          </ac:spMkLst>
        </pc:spChg>
        <pc:spChg chg="add">
          <ac:chgData name="John Pfirman" userId="45d7c08b-0636-4bed-beb0-c36d36046d22" providerId="ADAL" clId="{A81F7F1A-6943-41CA-8A52-5A8C9ACF9B07}" dt="2025-09-17T03:38:24.964" v="146" actId="26606"/>
          <ac:spMkLst>
            <pc:docMk/>
            <pc:sldMk cId="0" sldId="262"/>
            <ac:spMk id="21" creationId="{8D71EDA1-87BF-4D5D-AB79-F346FD19278A}"/>
          </ac:spMkLst>
        </pc:spChg>
        <pc:graphicFrameChg chg="mod modGraphic">
          <ac:chgData name="John Pfirman" userId="45d7c08b-0636-4bed-beb0-c36d36046d22" providerId="ADAL" clId="{A81F7F1A-6943-41CA-8A52-5A8C9ACF9B07}" dt="2025-09-17T03:38:24.964" v="146" actId="26606"/>
          <ac:graphicFrameMkLst>
            <pc:docMk/>
            <pc:sldMk cId="0" sldId="262"/>
            <ac:graphicFrameMk id="5" creationId="{FF69EB5C-E071-2B2A-1EF8-6C9F8852766B}"/>
          </ac:graphicFrameMkLst>
        </pc:graphicFrameChg>
        <pc:picChg chg="mod">
          <ac:chgData name="John Pfirman" userId="45d7c08b-0636-4bed-beb0-c36d36046d22" providerId="ADAL" clId="{A81F7F1A-6943-41CA-8A52-5A8C9ACF9B07}" dt="2025-09-17T03:38:24.964" v="146" actId="26606"/>
          <ac:picMkLst>
            <pc:docMk/>
            <pc:sldMk cId="0" sldId="262"/>
            <ac:picMk id="6" creationId="{24F5842F-5993-A744-B227-F11D042F40D3}"/>
          </ac:picMkLst>
        </pc:picChg>
      </pc:sldChg>
      <pc:sldChg chg="modSp mod">
        <pc:chgData name="John Pfirman" userId="45d7c08b-0636-4bed-beb0-c36d36046d22" providerId="ADAL" clId="{A81F7F1A-6943-41CA-8A52-5A8C9ACF9B07}" dt="2025-09-17T03:47:01.155" v="191" actId="20577"/>
        <pc:sldMkLst>
          <pc:docMk/>
          <pc:sldMk cId="0" sldId="264"/>
        </pc:sldMkLst>
        <pc:spChg chg="mod">
          <ac:chgData name="John Pfirman" userId="45d7c08b-0636-4bed-beb0-c36d36046d22" providerId="ADAL" clId="{A81F7F1A-6943-41CA-8A52-5A8C9ACF9B07}" dt="2025-09-17T03:47:01.155" v="191" actId="20577"/>
          <ac:spMkLst>
            <pc:docMk/>
            <pc:sldMk cId="0" sldId="264"/>
            <ac:spMk id="2" creationId="{00000000-0000-0000-0000-000000000000}"/>
          </ac:spMkLst>
        </pc:spChg>
      </pc:sldChg>
      <pc:sldChg chg="ord">
        <pc:chgData name="John Pfirman" userId="45d7c08b-0636-4bed-beb0-c36d36046d22" providerId="ADAL" clId="{A81F7F1A-6943-41CA-8A52-5A8C9ACF9B07}" dt="2025-09-17T03:43:28.089" v="161"/>
        <pc:sldMkLst>
          <pc:docMk/>
          <pc:sldMk cId="0" sldId="268"/>
        </pc:sldMkLst>
      </pc:sldChg>
      <pc:sldChg chg="addSp delSp modSp new mod setBg">
        <pc:chgData name="John Pfirman" userId="45d7c08b-0636-4bed-beb0-c36d36046d22" providerId="ADAL" clId="{A81F7F1A-6943-41CA-8A52-5A8C9ACF9B07}" dt="2025-09-13T05:06:58.048" v="54" actId="26606"/>
        <pc:sldMkLst>
          <pc:docMk/>
          <pc:sldMk cId="2507918028" sldId="269"/>
        </pc:sldMkLst>
        <pc:spChg chg="mod">
          <ac:chgData name="John Pfirman" userId="45d7c08b-0636-4bed-beb0-c36d36046d22" providerId="ADAL" clId="{A81F7F1A-6943-41CA-8A52-5A8C9ACF9B07}" dt="2025-09-13T05:06:58.048" v="54" actId="26606"/>
          <ac:spMkLst>
            <pc:docMk/>
            <pc:sldMk cId="2507918028" sldId="269"/>
            <ac:spMk id="2" creationId="{33CF1420-E66D-C2C3-D0FF-A83CAEB338C5}"/>
          </ac:spMkLst>
        </pc:spChg>
        <pc:spChg chg="mod">
          <ac:chgData name="John Pfirman" userId="45d7c08b-0636-4bed-beb0-c36d36046d22" providerId="ADAL" clId="{A81F7F1A-6943-41CA-8A52-5A8C9ACF9B07}" dt="2025-09-13T05:06:58.048" v="54" actId="26606"/>
          <ac:spMkLst>
            <pc:docMk/>
            <pc:sldMk cId="2507918028" sldId="269"/>
            <ac:spMk id="3" creationId="{1EAFC53C-5B80-B097-BD0C-1571B3BFB0F7}"/>
          </ac:spMkLst>
        </pc:spChg>
        <pc:spChg chg="add">
          <ac:chgData name="John Pfirman" userId="45d7c08b-0636-4bed-beb0-c36d36046d22" providerId="ADAL" clId="{A81F7F1A-6943-41CA-8A52-5A8C9ACF9B07}" dt="2025-09-13T05:06:58.048" v="54" actId="26606"/>
          <ac:spMkLst>
            <pc:docMk/>
            <pc:sldMk cId="2507918028" sldId="269"/>
            <ac:spMk id="95" creationId="{DC701763-729E-462F-A5A8-E0DEFEB1E2E4}"/>
          </ac:spMkLst>
        </pc:spChg>
        <pc:spChg chg="add">
          <ac:chgData name="John Pfirman" userId="45d7c08b-0636-4bed-beb0-c36d36046d22" providerId="ADAL" clId="{A81F7F1A-6943-41CA-8A52-5A8C9ACF9B07}" dt="2025-09-13T05:06:58.048" v="54" actId="26606"/>
          <ac:spMkLst>
            <pc:docMk/>
            <pc:sldMk cId="2507918028" sldId="269"/>
            <ac:spMk id="96" creationId="{2151139A-886F-4B97-8815-729AD3831BBD}"/>
          </ac:spMkLst>
        </pc:spChg>
        <pc:spChg chg="add">
          <ac:chgData name="John Pfirman" userId="45d7c08b-0636-4bed-beb0-c36d36046d22" providerId="ADAL" clId="{A81F7F1A-6943-41CA-8A52-5A8C9ACF9B07}" dt="2025-09-13T05:06:58.048" v="54" actId="26606"/>
          <ac:spMkLst>
            <pc:docMk/>
            <pc:sldMk cId="2507918028" sldId="269"/>
            <ac:spMk id="97" creationId="{AB5E08C4-8CDD-4623-A5B8-E998C6DEE3B7}"/>
          </ac:spMkLst>
        </pc:spChg>
        <pc:spChg chg="add">
          <ac:chgData name="John Pfirman" userId="45d7c08b-0636-4bed-beb0-c36d36046d22" providerId="ADAL" clId="{A81F7F1A-6943-41CA-8A52-5A8C9ACF9B07}" dt="2025-09-13T05:06:58.048" v="54" actId="26606"/>
          <ac:spMkLst>
            <pc:docMk/>
            <pc:sldMk cId="2507918028" sldId="269"/>
            <ac:spMk id="98" creationId="{15F33878-D502-4FFA-8ACE-F2AECDB2A23F}"/>
          </ac:spMkLst>
        </pc:spChg>
        <pc:spChg chg="add">
          <ac:chgData name="John Pfirman" userId="45d7c08b-0636-4bed-beb0-c36d36046d22" providerId="ADAL" clId="{A81F7F1A-6943-41CA-8A52-5A8C9ACF9B07}" dt="2025-09-13T05:06:58.048" v="54" actId="26606"/>
          <ac:spMkLst>
            <pc:docMk/>
            <pc:sldMk cId="2507918028" sldId="269"/>
            <ac:spMk id="99" creationId="{D3539FEE-81D3-4406-802E-60B20B16F4F6}"/>
          </ac:spMkLst>
        </pc:spChg>
        <pc:picChg chg="add mod ord">
          <ac:chgData name="John Pfirman" userId="45d7c08b-0636-4bed-beb0-c36d36046d22" providerId="ADAL" clId="{A81F7F1A-6943-41CA-8A52-5A8C9ACF9B07}" dt="2025-09-13T05:06:58.048" v="54" actId="26606"/>
          <ac:picMkLst>
            <pc:docMk/>
            <pc:sldMk cId="2507918028" sldId="269"/>
            <ac:picMk id="4" creationId="{1EFEAB58-E701-AB90-38D9-52A344857218}"/>
          </ac:picMkLst>
        </pc:picChg>
        <pc:picChg chg="add mod ord">
          <ac:chgData name="John Pfirman" userId="45d7c08b-0636-4bed-beb0-c36d36046d22" providerId="ADAL" clId="{A81F7F1A-6943-41CA-8A52-5A8C9ACF9B07}" dt="2025-09-13T05:06:58.048" v="54" actId="26606"/>
          <ac:picMkLst>
            <pc:docMk/>
            <pc:sldMk cId="2507918028" sldId="269"/>
            <ac:picMk id="5" creationId="{1C69F084-8542-5CCB-D75F-70257A7EA9D4}"/>
          </ac:picMkLst>
        </pc:picChg>
      </pc:sldChg>
      <pc:sldChg chg="addSp delSp modSp add del mod ord setBg delDesignElem">
        <pc:chgData name="John Pfirman" userId="45d7c08b-0636-4bed-beb0-c36d36046d22" providerId="ADAL" clId="{A81F7F1A-6943-41CA-8A52-5A8C9ACF9B07}" dt="2025-09-17T03:37:33.604" v="141" actId="26606"/>
        <pc:sldMkLst>
          <pc:docMk/>
          <pc:sldMk cId="0" sldId="270"/>
        </pc:sldMkLst>
        <pc:spChg chg="mod">
          <ac:chgData name="John Pfirman" userId="45d7c08b-0636-4bed-beb0-c36d36046d22" providerId="ADAL" clId="{A81F7F1A-6943-41CA-8A52-5A8C9ACF9B07}" dt="2025-09-17T03:37:33.604" v="141" actId="26606"/>
          <ac:spMkLst>
            <pc:docMk/>
            <pc:sldMk cId="0" sldId="270"/>
            <ac:spMk id="2" creationId="{00000000-0000-0000-0000-000000000000}"/>
          </ac:spMkLst>
        </pc:spChg>
        <pc:spChg chg="mod">
          <ac:chgData name="John Pfirman" userId="45d7c08b-0636-4bed-beb0-c36d36046d22" providerId="ADAL" clId="{A81F7F1A-6943-41CA-8A52-5A8C9ACF9B07}" dt="2025-09-17T03:37:33.604" v="141" actId="26606"/>
          <ac:spMkLst>
            <pc:docMk/>
            <pc:sldMk cId="0" sldId="270"/>
            <ac:spMk id="3" creationId="{00000000-0000-0000-0000-000000000000}"/>
          </ac:spMkLst>
        </pc:spChg>
        <pc:spChg chg="del">
          <ac:chgData name="John Pfirman" userId="45d7c08b-0636-4bed-beb0-c36d36046d22" providerId="ADAL" clId="{A81F7F1A-6943-41CA-8A52-5A8C9ACF9B07}" dt="2025-09-17T03:37:18.854" v="138"/>
          <ac:spMkLst>
            <pc:docMk/>
            <pc:sldMk cId="0" sldId="270"/>
            <ac:spMk id="9" creationId="{04812C46-200A-4DEB-A05E-3ED6C68C2387}"/>
          </ac:spMkLst>
        </pc:spChg>
        <pc:spChg chg="del">
          <ac:chgData name="John Pfirman" userId="45d7c08b-0636-4bed-beb0-c36d36046d22" providerId="ADAL" clId="{A81F7F1A-6943-41CA-8A52-5A8C9ACF9B07}" dt="2025-09-17T03:22:11.342" v="56"/>
          <ac:spMkLst>
            <pc:docMk/>
            <pc:sldMk cId="0" sldId="270"/>
            <ac:spMk id="9" creationId="{BACC6370-2D7E-4714-9D71-7542949D7D5D}"/>
          </ac:spMkLst>
        </pc:spChg>
        <pc:spChg chg="add">
          <ac:chgData name="John Pfirman" userId="45d7c08b-0636-4bed-beb0-c36d36046d22" providerId="ADAL" clId="{A81F7F1A-6943-41CA-8A52-5A8C9ACF9B07}" dt="2025-09-17T03:37:33.604" v="141" actId="26606"/>
          <ac:spMkLst>
            <pc:docMk/>
            <pc:sldMk cId="0" sldId="270"/>
            <ac:spMk id="10" creationId="{ECC07320-C2CA-4E29-8481-9D9E143C7788}"/>
          </ac:spMkLst>
        </pc:spChg>
        <pc:spChg chg="del">
          <ac:chgData name="John Pfirman" userId="45d7c08b-0636-4bed-beb0-c36d36046d22" providerId="ADAL" clId="{A81F7F1A-6943-41CA-8A52-5A8C9ACF9B07}" dt="2025-09-17T03:22:11.342" v="56"/>
          <ac:spMkLst>
            <pc:docMk/>
            <pc:sldMk cId="0" sldId="270"/>
            <ac:spMk id="11" creationId="{256B2C21-A230-48C0-8DF1-C46611373C44}"/>
          </ac:spMkLst>
        </pc:spChg>
        <pc:spChg chg="del">
          <ac:chgData name="John Pfirman" userId="45d7c08b-0636-4bed-beb0-c36d36046d22" providerId="ADAL" clId="{A81F7F1A-6943-41CA-8A52-5A8C9ACF9B07}" dt="2025-09-17T03:37:18.854" v="138"/>
          <ac:spMkLst>
            <pc:docMk/>
            <pc:sldMk cId="0" sldId="270"/>
            <ac:spMk id="11" creationId="{D1EA859B-E555-4109-94F3-6700E046E008}"/>
          </ac:spMkLst>
        </pc:spChg>
        <pc:spChg chg="add">
          <ac:chgData name="John Pfirman" userId="45d7c08b-0636-4bed-beb0-c36d36046d22" providerId="ADAL" clId="{A81F7F1A-6943-41CA-8A52-5A8C9ACF9B07}" dt="2025-09-17T03:37:33.604" v="141" actId="26606"/>
          <ac:spMkLst>
            <pc:docMk/>
            <pc:sldMk cId="0" sldId="270"/>
            <ac:spMk id="12" creationId="{178FB36B-5BFE-42CA-BC60-1115E0D95EEC}"/>
          </ac:spMkLst>
        </pc:spChg>
        <pc:spChg chg="del">
          <ac:chgData name="John Pfirman" userId="45d7c08b-0636-4bed-beb0-c36d36046d22" providerId="ADAL" clId="{A81F7F1A-6943-41CA-8A52-5A8C9ACF9B07}" dt="2025-09-17T03:22:11.342" v="56"/>
          <ac:spMkLst>
            <pc:docMk/>
            <pc:sldMk cId="0" sldId="270"/>
            <ac:spMk id="13" creationId="{3847E18C-932D-4C95-AABA-FEC7C9499AD7}"/>
          </ac:spMkLst>
        </pc:spChg>
        <pc:spChg chg="del">
          <ac:chgData name="John Pfirman" userId="45d7c08b-0636-4bed-beb0-c36d36046d22" providerId="ADAL" clId="{A81F7F1A-6943-41CA-8A52-5A8C9ACF9B07}" dt="2025-09-17T03:22:11.342" v="56"/>
          <ac:spMkLst>
            <pc:docMk/>
            <pc:sldMk cId="0" sldId="270"/>
            <ac:spMk id="15" creationId="{3150CB11-0C61-439E-910F-5787759E72A0}"/>
          </ac:spMkLst>
        </pc:spChg>
        <pc:spChg chg="del">
          <ac:chgData name="John Pfirman" userId="45d7c08b-0636-4bed-beb0-c36d36046d22" providerId="ADAL" clId="{A81F7F1A-6943-41CA-8A52-5A8C9ACF9B07}" dt="2025-09-17T03:22:11.342" v="56"/>
          <ac:spMkLst>
            <pc:docMk/>
            <pc:sldMk cId="0" sldId="270"/>
            <ac:spMk id="17" creationId="{43F8A58B-5155-44CE-A5FF-7647B47D0A7A}"/>
          </ac:spMkLst>
        </pc:spChg>
        <pc:spChg chg="del">
          <ac:chgData name="John Pfirman" userId="45d7c08b-0636-4bed-beb0-c36d36046d22" providerId="ADAL" clId="{A81F7F1A-6943-41CA-8A52-5A8C9ACF9B07}" dt="2025-09-17T03:22:11.342" v="56"/>
          <ac:spMkLst>
            <pc:docMk/>
            <pc:sldMk cId="0" sldId="270"/>
            <ac:spMk id="19" creationId="{443F2ACA-E6D6-4028-82DD-F03C262D5DE6}"/>
          </ac:spMkLst>
        </pc:spChg>
        <pc:picChg chg="mod">
          <ac:chgData name="John Pfirman" userId="45d7c08b-0636-4bed-beb0-c36d36046d22" providerId="ADAL" clId="{A81F7F1A-6943-41CA-8A52-5A8C9ACF9B07}" dt="2025-09-17T03:37:33.604" v="141" actId="26606"/>
          <ac:picMkLst>
            <pc:docMk/>
            <pc:sldMk cId="0" sldId="270"/>
            <ac:picMk id="5" creationId="{BB7EE730-CCDD-8F20-B3D5-E823F5746063}"/>
          </ac:picMkLst>
        </pc:picChg>
      </pc:sldChg>
      <pc:sldChg chg="addSp delSp modSp add del mod ord setBg delDesignElem">
        <pc:chgData name="John Pfirman" userId="45d7c08b-0636-4bed-beb0-c36d36046d22" providerId="ADAL" clId="{A81F7F1A-6943-41CA-8A52-5A8C9ACF9B07}" dt="2025-09-17T03:49:15.994" v="213" actId="47"/>
        <pc:sldMkLst>
          <pc:docMk/>
          <pc:sldMk cId="0" sldId="271"/>
        </pc:sldMkLst>
        <pc:spChg chg="mod">
          <ac:chgData name="John Pfirman" userId="45d7c08b-0636-4bed-beb0-c36d36046d22" providerId="ADAL" clId="{A81F7F1A-6943-41CA-8A52-5A8C9ACF9B07}" dt="2025-09-17T03:37:49.485" v="144" actId="26606"/>
          <ac:spMkLst>
            <pc:docMk/>
            <pc:sldMk cId="0" sldId="271"/>
            <ac:spMk id="2" creationId="{00000000-0000-0000-0000-000000000000}"/>
          </ac:spMkLst>
        </pc:spChg>
        <pc:spChg chg="mod">
          <ac:chgData name="John Pfirman" userId="45d7c08b-0636-4bed-beb0-c36d36046d22" providerId="ADAL" clId="{A81F7F1A-6943-41CA-8A52-5A8C9ACF9B07}" dt="2025-09-17T03:37:49.485" v="144" actId="26606"/>
          <ac:spMkLst>
            <pc:docMk/>
            <pc:sldMk cId="0" sldId="271"/>
            <ac:spMk id="3" creationId="{00000000-0000-0000-0000-000000000000}"/>
          </ac:spMkLst>
        </pc:spChg>
        <pc:spChg chg="add">
          <ac:chgData name="John Pfirman" userId="45d7c08b-0636-4bed-beb0-c36d36046d22" providerId="ADAL" clId="{A81F7F1A-6943-41CA-8A52-5A8C9ACF9B07}" dt="2025-09-17T03:37:49.485" v="144" actId="26606"/>
          <ac:spMkLst>
            <pc:docMk/>
            <pc:sldMk cId="0" sldId="271"/>
            <ac:spMk id="5" creationId="{DEE2AD96-B495-4E06-9291-B71706F728CB}"/>
          </ac:spMkLst>
        </pc:spChg>
        <pc:spChg chg="add">
          <ac:chgData name="John Pfirman" userId="45d7c08b-0636-4bed-beb0-c36d36046d22" providerId="ADAL" clId="{A81F7F1A-6943-41CA-8A52-5A8C9ACF9B07}" dt="2025-09-17T03:37:49.485" v="144" actId="26606"/>
          <ac:spMkLst>
            <pc:docMk/>
            <pc:sldMk cId="0" sldId="271"/>
            <ac:spMk id="6" creationId="{53CF6D67-C5A8-4ADD-9E8E-1E38CA1D3166}"/>
          </ac:spMkLst>
        </pc:spChg>
        <pc:spChg chg="del">
          <ac:chgData name="John Pfirman" userId="45d7c08b-0636-4bed-beb0-c36d36046d22" providerId="ADAL" clId="{A81F7F1A-6943-41CA-8A52-5A8C9ACF9B07}" dt="2025-09-17T03:37:40.067" v="143"/>
          <ac:spMkLst>
            <pc:docMk/>
            <pc:sldMk cId="0" sldId="271"/>
            <ac:spMk id="8" creationId="{943CAA20-3569-4189-9E48-239A229A86CA}"/>
          </ac:spMkLst>
        </pc:spChg>
        <pc:spChg chg="del">
          <ac:chgData name="John Pfirman" userId="45d7c08b-0636-4bed-beb0-c36d36046d22" providerId="ADAL" clId="{A81F7F1A-6943-41CA-8A52-5A8C9ACF9B07}" dt="2025-09-17T03:22:32.066" v="58"/>
          <ac:spMkLst>
            <pc:docMk/>
            <pc:sldMk cId="0" sldId="271"/>
            <ac:spMk id="9" creationId="{BACC6370-2D7E-4714-9D71-7542949D7D5D}"/>
          </ac:spMkLst>
        </pc:spChg>
        <pc:spChg chg="del">
          <ac:chgData name="John Pfirman" userId="45d7c08b-0636-4bed-beb0-c36d36046d22" providerId="ADAL" clId="{A81F7F1A-6943-41CA-8A52-5A8C9ACF9B07}" dt="2025-09-17T03:37:40.067" v="143"/>
          <ac:spMkLst>
            <pc:docMk/>
            <pc:sldMk cId="0" sldId="271"/>
            <ac:spMk id="10" creationId="{DA542B6D-E775-4832-91DC-2D20F857813A}"/>
          </ac:spMkLst>
        </pc:spChg>
        <pc:spChg chg="del">
          <ac:chgData name="John Pfirman" userId="45d7c08b-0636-4bed-beb0-c36d36046d22" providerId="ADAL" clId="{A81F7F1A-6943-41CA-8A52-5A8C9ACF9B07}" dt="2025-09-17T03:22:32.066" v="58"/>
          <ac:spMkLst>
            <pc:docMk/>
            <pc:sldMk cId="0" sldId="271"/>
            <ac:spMk id="11" creationId="{F68B3F68-107C-434F-AA38-110D5EA91B85}"/>
          </ac:spMkLst>
        </pc:spChg>
        <pc:spChg chg="add">
          <ac:chgData name="John Pfirman" userId="45d7c08b-0636-4bed-beb0-c36d36046d22" providerId="ADAL" clId="{A81F7F1A-6943-41CA-8A52-5A8C9ACF9B07}" dt="2025-09-17T03:37:49.485" v="144" actId="26606"/>
          <ac:spMkLst>
            <pc:docMk/>
            <pc:sldMk cId="0" sldId="271"/>
            <ac:spMk id="12" creationId="{86909FA0-B515-4681-B7A8-FA281D133B94}"/>
          </ac:spMkLst>
        </pc:spChg>
        <pc:spChg chg="del">
          <ac:chgData name="John Pfirman" userId="45d7c08b-0636-4bed-beb0-c36d36046d22" providerId="ADAL" clId="{A81F7F1A-6943-41CA-8A52-5A8C9ACF9B07}" dt="2025-09-17T03:22:32.066" v="58"/>
          <ac:spMkLst>
            <pc:docMk/>
            <pc:sldMk cId="0" sldId="271"/>
            <ac:spMk id="13" creationId="{AAD0DBB9-1A4B-4391-81D4-CB19F9AB918A}"/>
          </ac:spMkLst>
        </pc:spChg>
        <pc:spChg chg="add">
          <ac:chgData name="John Pfirman" userId="45d7c08b-0636-4bed-beb0-c36d36046d22" providerId="ADAL" clId="{A81F7F1A-6943-41CA-8A52-5A8C9ACF9B07}" dt="2025-09-17T03:37:49.485" v="144" actId="26606"/>
          <ac:spMkLst>
            <pc:docMk/>
            <pc:sldMk cId="0" sldId="271"/>
            <ac:spMk id="14" creationId="{21C9FE86-FCC3-4A31-AA1C-C882262B7FE7}"/>
          </ac:spMkLst>
        </pc:spChg>
        <pc:spChg chg="del">
          <ac:chgData name="John Pfirman" userId="45d7c08b-0636-4bed-beb0-c36d36046d22" providerId="ADAL" clId="{A81F7F1A-6943-41CA-8A52-5A8C9ACF9B07}" dt="2025-09-17T03:22:32.066" v="58"/>
          <ac:spMkLst>
            <pc:docMk/>
            <pc:sldMk cId="0" sldId="271"/>
            <ac:spMk id="15" creationId="{063BBA22-50EA-4C4D-BE05-F1CE4E63AA56}"/>
          </ac:spMkLst>
        </pc:spChg>
        <pc:spChg chg="add">
          <ac:chgData name="John Pfirman" userId="45d7c08b-0636-4bed-beb0-c36d36046d22" providerId="ADAL" clId="{A81F7F1A-6943-41CA-8A52-5A8C9ACF9B07}" dt="2025-09-17T03:37:49.485" v="144" actId="26606"/>
          <ac:spMkLst>
            <pc:docMk/>
            <pc:sldMk cId="0" sldId="271"/>
            <ac:spMk id="16" creationId="{7D96243B-ECED-4B71-8E06-AE9A285EAD20}"/>
          </ac:spMkLst>
        </pc:spChg>
        <pc:spChg chg="add">
          <ac:chgData name="John Pfirman" userId="45d7c08b-0636-4bed-beb0-c36d36046d22" providerId="ADAL" clId="{A81F7F1A-6943-41CA-8A52-5A8C9ACF9B07}" dt="2025-09-17T03:37:49.485" v="144" actId="26606"/>
          <ac:spMkLst>
            <pc:docMk/>
            <pc:sldMk cId="0" sldId="271"/>
            <ac:spMk id="18" creationId="{A09989E4-EFDC-4A90-A633-E0525FB4139E}"/>
          </ac:spMkLst>
        </pc:spChg>
      </pc:sldChg>
      <pc:sldChg chg="addSp delSp modSp add mod setBg delDesignElem">
        <pc:chgData name="John Pfirman" userId="45d7c08b-0636-4bed-beb0-c36d36046d22" providerId="ADAL" clId="{A81F7F1A-6943-41CA-8A52-5A8C9ACF9B07}" dt="2025-09-17T03:30:51.331" v="114" actId="26606"/>
        <pc:sldMkLst>
          <pc:docMk/>
          <pc:sldMk cId="0" sldId="272"/>
        </pc:sldMkLst>
        <pc:spChg chg="mod">
          <ac:chgData name="John Pfirman" userId="45d7c08b-0636-4bed-beb0-c36d36046d22" providerId="ADAL" clId="{A81F7F1A-6943-41CA-8A52-5A8C9ACF9B07}" dt="2025-09-17T03:30:51.331" v="114" actId="26606"/>
          <ac:spMkLst>
            <pc:docMk/>
            <pc:sldMk cId="0" sldId="272"/>
            <ac:spMk id="2" creationId="{00000000-0000-0000-0000-000000000000}"/>
          </ac:spMkLst>
        </pc:spChg>
        <pc:spChg chg="del">
          <ac:chgData name="John Pfirman" userId="45d7c08b-0636-4bed-beb0-c36d36046d22" providerId="ADAL" clId="{A81F7F1A-6943-41CA-8A52-5A8C9ACF9B07}" dt="2025-09-17T03:22:49.487" v="60"/>
          <ac:spMkLst>
            <pc:docMk/>
            <pc:sldMk cId="0" sldId="272"/>
            <ac:spMk id="9" creationId="{BACC6370-2D7E-4714-9D71-7542949D7D5D}"/>
          </ac:spMkLst>
        </pc:spChg>
        <pc:spChg chg="add">
          <ac:chgData name="John Pfirman" userId="45d7c08b-0636-4bed-beb0-c36d36046d22" providerId="ADAL" clId="{A81F7F1A-6943-41CA-8A52-5A8C9ACF9B07}" dt="2025-09-17T03:30:51.331" v="114" actId="26606"/>
          <ac:spMkLst>
            <pc:docMk/>
            <pc:sldMk cId="0" sldId="272"/>
            <ac:spMk id="10" creationId="{35DB3719-6FDC-4E5D-891D-FF40B7300F64}"/>
          </ac:spMkLst>
        </pc:spChg>
        <pc:spChg chg="del">
          <ac:chgData name="John Pfirman" userId="45d7c08b-0636-4bed-beb0-c36d36046d22" providerId="ADAL" clId="{A81F7F1A-6943-41CA-8A52-5A8C9ACF9B07}" dt="2025-09-17T03:22:49.487" v="60"/>
          <ac:spMkLst>
            <pc:docMk/>
            <pc:sldMk cId="0" sldId="272"/>
            <ac:spMk id="11" creationId="{F68B3F68-107C-434F-AA38-110D5EA91B85}"/>
          </ac:spMkLst>
        </pc:spChg>
        <pc:spChg chg="add">
          <ac:chgData name="John Pfirman" userId="45d7c08b-0636-4bed-beb0-c36d36046d22" providerId="ADAL" clId="{A81F7F1A-6943-41CA-8A52-5A8C9ACF9B07}" dt="2025-09-17T03:30:51.331" v="114" actId="26606"/>
          <ac:spMkLst>
            <pc:docMk/>
            <pc:sldMk cId="0" sldId="272"/>
            <ac:spMk id="12" creationId="{E0CBAC23-2E3F-4A90-BA59-F8299F6A5439}"/>
          </ac:spMkLst>
        </pc:spChg>
        <pc:spChg chg="del">
          <ac:chgData name="John Pfirman" userId="45d7c08b-0636-4bed-beb0-c36d36046d22" providerId="ADAL" clId="{A81F7F1A-6943-41CA-8A52-5A8C9ACF9B07}" dt="2025-09-17T03:22:49.487" v="60"/>
          <ac:spMkLst>
            <pc:docMk/>
            <pc:sldMk cId="0" sldId="272"/>
            <ac:spMk id="13" creationId="{AAD0DBB9-1A4B-4391-81D4-CB19F9AB918A}"/>
          </ac:spMkLst>
        </pc:spChg>
        <pc:spChg chg="del">
          <ac:chgData name="John Pfirman" userId="45d7c08b-0636-4bed-beb0-c36d36046d22" providerId="ADAL" clId="{A81F7F1A-6943-41CA-8A52-5A8C9ACF9B07}" dt="2025-09-17T03:22:49.487" v="60"/>
          <ac:spMkLst>
            <pc:docMk/>
            <pc:sldMk cId="0" sldId="272"/>
            <ac:spMk id="15" creationId="{063BBA22-50EA-4C4D-BE05-F1CE4E63AA56}"/>
          </ac:spMkLst>
        </pc:spChg>
        <pc:graphicFrameChg chg="mod modGraphic">
          <ac:chgData name="John Pfirman" userId="45d7c08b-0636-4bed-beb0-c36d36046d22" providerId="ADAL" clId="{A81F7F1A-6943-41CA-8A52-5A8C9ACF9B07}" dt="2025-09-17T03:30:51.331" v="114" actId="26606"/>
          <ac:graphicFrameMkLst>
            <pc:docMk/>
            <pc:sldMk cId="0" sldId="272"/>
            <ac:graphicFrameMk id="5" creationId="{2668C5AF-3B39-0B50-65CC-D54136766599}"/>
          </ac:graphicFrameMkLst>
        </pc:graphicFrameChg>
      </pc:sldChg>
      <pc:sldChg chg="addSp delSp modSp add del mod setBg delDesignElem">
        <pc:chgData name="John Pfirman" userId="45d7c08b-0636-4bed-beb0-c36d36046d22" providerId="ADAL" clId="{A81F7F1A-6943-41CA-8A52-5A8C9ACF9B07}" dt="2025-09-17T03:40:57.456" v="155" actId="47"/>
        <pc:sldMkLst>
          <pc:docMk/>
          <pc:sldMk cId="0" sldId="273"/>
        </pc:sldMkLst>
        <pc:spChg chg="mod ord">
          <ac:chgData name="John Pfirman" userId="45d7c08b-0636-4bed-beb0-c36d36046d22" providerId="ADAL" clId="{A81F7F1A-6943-41CA-8A52-5A8C9ACF9B07}" dt="2025-09-17T03:33:57.843" v="125" actId="26606"/>
          <ac:spMkLst>
            <pc:docMk/>
            <pc:sldMk cId="0" sldId="273"/>
            <ac:spMk id="2" creationId="{00000000-0000-0000-0000-000000000000}"/>
          </ac:spMkLst>
        </pc:spChg>
        <pc:spChg chg="del">
          <ac:chgData name="John Pfirman" userId="45d7c08b-0636-4bed-beb0-c36d36046d22" providerId="ADAL" clId="{A81F7F1A-6943-41CA-8A52-5A8C9ACF9B07}" dt="2025-09-17T03:23:04.492" v="62"/>
          <ac:spMkLst>
            <pc:docMk/>
            <pc:sldMk cId="0" sldId="273"/>
            <ac:spMk id="10" creationId="{F5897CCA-486C-491C-B4C1-5E5C95A82709}"/>
          </ac:spMkLst>
        </pc:spChg>
        <pc:spChg chg="add">
          <ac:chgData name="John Pfirman" userId="45d7c08b-0636-4bed-beb0-c36d36046d22" providerId="ADAL" clId="{A81F7F1A-6943-41CA-8A52-5A8C9ACF9B07}" dt="2025-09-17T03:33:57.843" v="125" actId="26606"/>
          <ac:spMkLst>
            <pc:docMk/>
            <pc:sldMk cId="0" sldId="273"/>
            <ac:spMk id="11" creationId="{B50AB553-2A96-4A92-96F2-93548E096954}"/>
          </ac:spMkLst>
        </pc:spChg>
        <pc:graphicFrameChg chg="mod modGraphic">
          <ac:chgData name="John Pfirman" userId="45d7c08b-0636-4bed-beb0-c36d36046d22" providerId="ADAL" clId="{A81F7F1A-6943-41CA-8A52-5A8C9ACF9B07}" dt="2025-09-17T03:33:57.843" v="125" actId="26606"/>
          <ac:graphicFrameMkLst>
            <pc:docMk/>
            <pc:sldMk cId="0" sldId="273"/>
            <ac:graphicFrameMk id="5" creationId="{A732D640-46CE-C023-D483-91956965D4D2}"/>
          </ac:graphicFrameMkLst>
        </pc:graphicFrameChg>
        <pc:picChg chg="mod">
          <ac:chgData name="John Pfirman" userId="45d7c08b-0636-4bed-beb0-c36d36046d22" providerId="ADAL" clId="{A81F7F1A-6943-41CA-8A52-5A8C9ACF9B07}" dt="2025-09-17T03:33:57.843" v="125" actId="26606"/>
          <ac:picMkLst>
            <pc:docMk/>
            <pc:sldMk cId="0" sldId="273"/>
            <ac:picMk id="6" creationId="{AF40F24F-C8A0-81B8-0578-90B69019B321}"/>
          </ac:picMkLst>
        </pc:picChg>
      </pc:sldChg>
      <pc:sldChg chg="delSp add ord setBg delDesignElem">
        <pc:chgData name="John Pfirman" userId="45d7c08b-0636-4bed-beb0-c36d36046d22" providerId="ADAL" clId="{A81F7F1A-6943-41CA-8A52-5A8C9ACF9B07}" dt="2025-09-17T03:23:46.190" v="66"/>
        <pc:sldMkLst>
          <pc:docMk/>
          <pc:sldMk cId="0" sldId="274"/>
        </pc:sldMkLst>
        <pc:spChg chg="del">
          <ac:chgData name="John Pfirman" userId="45d7c08b-0636-4bed-beb0-c36d36046d22" providerId="ADAL" clId="{A81F7F1A-6943-41CA-8A52-5A8C9ACF9B07}" dt="2025-09-17T03:23:23.008" v="64"/>
          <ac:spMkLst>
            <pc:docMk/>
            <pc:sldMk cId="0" sldId="274"/>
            <ac:spMk id="9" creationId="{35DB3719-6FDC-4E5D-891D-FF40B7300F64}"/>
          </ac:spMkLst>
        </pc:spChg>
        <pc:spChg chg="del">
          <ac:chgData name="John Pfirman" userId="45d7c08b-0636-4bed-beb0-c36d36046d22" providerId="ADAL" clId="{A81F7F1A-6943-41CA-8A52-5A8C9ACF9B07}" dt="2025-09-17T03:23:23.008" v="64"/>
          <ac:spMkLst>
            <pc:docMk/>
            <pc:sldMk cId="0" sldId="274"/>
            <ac:spMk id="11" creationId="{E0CBAC23-2E3F-4A90-BA59-F8299F6A5439}"/>
          </ac:spMkLst>
        </pc:spChg>
      </pc:sldChg>
      <pc:sldChg chg="addSp delSp modSp add del mod setBg delDesignElem">
        <pc:chgData name="John Pfirman" userId="45d7c08b-0636-4bed-beb0-c36d36046d22" providerId="ADAL" clId="{A81F7F1A-6943-41CA-8A52-5A8C9ACF9B07}" dt="2025-09-17T03:30:29.794" v="112" actId="26606"/>
        <pc:sldMkLst>
          <pc:docMk/>
          <pc:sldMk cId="0" sldId="275"/>
        </pc:sldMkLst>
        <pc:spChg chg="mod">
          <ac:chgData name="John Pfirman" userId="45d7c08b-0636-4bed-beb0-c36d36046d22" providerId="ADAL" clId="{A81F7F1A-6943-41CA-8A52-5A8C9ACF9B07}" dt="2025-09-17T03:30:29.794" v="112" actId="26606"/>
          <ac:spMkLst>
            <pc:docMk/>
            <pc:sldMk cId="0" sldId="275"/>
            <ac:spMk id="2" creationId="{00000000-0000-0000-0000-000000000000}"/>
          </ac:spMkLst>
        </pc:spChg>
        <pc:spChg chg="del">
          <ac:chgData name="John Pfirman" userId="45d7c08b-0636-4bed-beb0-c36d36046d22" providerId="ADAL" clId="{A81F7F1A-6943-41CA-8A52-5A8C9ACF9B07}" dt="2025-09-17T03:30:17.121" v="111"/>
          <ac:spMkLst>
            <pc:docMk/>
            <pc:sldMk cId="0" sldId="275"/>
            <ac:spMk id="9" creationId="{BACC6370-2D7E-4714-9D71-7542949D7D5D}"/>
          </ac:spMkLst>
        </pc:spChg>
        <pc:spChg chg="add">
          <ac:chgData name="John Pfirman" userId="45d7c08b-0636-4bed-beb0-c36d36046d22" providerId="ADAL" clId="{A81F7F1A-6943-41CA-8A52-5A8C9ACF9B07}" dt="2025-09-17T03:30:29.794" v="112" actId="26606"/>
          <ac:spMkLst>
            <pc:docMk/>
            <pc:sldMk cId="0" sldId="275"/>
            <ac:spMk id="10" creationId="{35DB3719-6FDC-4E5D-891D-FF40B7300F64}"/>
          </ac:spMkLst>
        </pc:spChg>
        <pc:spChg chg="del">
          <ac:chgData name="John Pfirman" userId="45d7c08b-0636-4bed-beb0-c36d36046d22" providerId="ADAL" clId="{A81F7F1A-6943-41CA-8A52-5A8C9ACF9B07}" dt="2025-09-17T03:30:17.121" v="111"/>
          <ac:spMkLst>
            <pc:docMk/>
            <pc:sldMk cId="0" sldId="275"/>
            <ac:spMk id="11" creationId="{256B2C21-A230-48C0-8DF1-C46611373C44}"/>
          </ac:spMkLst>
        </pc:spChg>
        <pc:spChg chg="del">
          <ac:chgData name="John Pfirman" userId="45d7c08b-0636-4bed-beb0-c36d36046d22" providerId="ADAL" clId="{A81F7F1A-6943-41CA-8A52-5A8C9ACF9B07}" dt="2025-09-17T03:26:20.002" v="82"/>
          <ac:spMkLst>
            <pc:docMk/>
            <pc:sldMk cId="0" sldId="275"/>
            <ac:spMk id="11" creationId="{F68B3F68-107C-434F-AA38-110D5EA91B85}"/>
          </ac:spMkLst>
        </pc:spChg>
        <pc:spChg chg="add">
          <ac:chgData name="John Pfirman" userId="45d7c08b-0636-4bed-beb0-c36d36046d22" providerId="ADAL" clId="{A81F7F1A-6943-41CA-8A52-5A8C9ACF9B07}" dt="2025-09-17T03:30:29.794" v="112" actId="26606"/>
          <ac:spMkLst>
            <pc:docMk/>
            <pc:sldMk cId="0" sldId="275"/>
            <ac:spMk id="12" creationId="{E0CBAC23-2E3F-4A90-BA59-F8299F6A5439}"/>
          </ac:spMkLst>
        </pc:spChg>
        <pc:spChg chg="del">
          <ac:chgData name="John Pfirman" userId="45d7c08b-0636-4bed-beb0-c36d36046d22" providerId="ADAL" clId="{A81F7F1A-6943-41CA-8A52-5A8C9ACF9B07}" dt="2025-09-17T03:30:17.121" v="111"/>
          <ac:spMkLst>
            <pc:docMk/>
            <pc:sldMk cId="0" sldId="275"/>
            <ac:spMk id="13" creationId="{3847E18C-932D-4C95-AABA-FEC7C9499AD7}"/>
          </ac:spMkLst>
        </pc:spChg>
        <pc:spChg chg="del">
          <ac:chgData name="John Pfirman" userId="45d7c08b-0636-4bed-beb0-c36d36046d22" providerId="ADAL" clId="{A81F7F1A-6943-41CA-8A52-5A8C9ACF9B07}" dt="2025-09-17T03:26:20.002" v="82"/>
          <ac:spMkLst>
            <pc:docMk/>
            <pc:sldMk cId="0" sldId="275"/>
            <ac:spMk id="13" creationId="{AAD0DBB9-1A4B-4391-81D4-CB19F9AB918A}"/>
          </ac:spMkLst>
        </pc:spChg>
        <pc:spChg chg="del">
          <ac:chgData name="John Pfirman" userId="45d7c08b-0636-4bed-beb0-c36d36046d22" providerId="ADAL" clId="{A81F7F1A-6943-41CA-8A52-5A8C9ACF9B07}" dt="2025-09-17T03:26:20.002" v="82"/>
          <ac:spMkLst>
            <pc:docMk/>
            <pc:sldMk cId="0" sldId="275"/>
            <ac:spMk id="15" creationId="{063BBA22-50EA-4C4D-BE05-F1CE4E63AA56}"/>
          </ac:spMkLst>
        </pc:spChg>
        <pc:spChg chg="del">
          <ac:chgData name="John Pfirman" userId="45d7c08b-0636-4bed-beb0-c36d36046d22" providerId="ADAL" clId="{A81F7F1A-6943-41CA-8A52-5A8C9ACF9B07}" dt="2025-09-17T03:30:17.121" v="111"/>
          <ac:spMkLst>
            <pc:docMk/>
            <pc:sldMk cId="0" sldId="275"/>
            <ac:spMk id="15" creationId="{3150CB11-0C61-439E-910F-5787759E72A0}"/>
          </ac:spMkLst>
        </pc:spChg>
        <pc:spChg chg="del">
          <ac:chgData name="John Pfirman" userId="45d7c08b-0636-4bed-beb0-c36d36046d22" providerId="ADAL" clId="{A81F7F1A-6943-41CA-8A52-5A8C9ACF9B07}" dt="2025-09-17T03:30:17.121" v="111"/>
          <ac:spMkLst>
            <pc:docMk/>
            <pc:sldMk cId="0" sldId="275"/>
            <ac:spMk id="17" creationId="{43F8A58B-5155-44CE-A5FF-7647B47D0A7A}"/>
          </ac:spMkLst>
        </pc:spChg>
        <pc:spChg chg="del">
          <ac:chgData name="John Pfirman" userId="45d7c08b-0636-4bed-beb0-c36d36046d22" providerId="ADAL" clId="{A81F7F1A-6943-41CA-8A52-5A8C9ACF9B07}" dt="2025-09-17T03:30:17.121" v="111"/>
          <ac:spMkLst>
            <pc:docMk/>
            <pc:sldMk cId="0" sldId="275"/>
            <ac:spMk id="19" creationId="{443F2ACA-E6D6-4028-82DD-F03C262D5DE6}"/>
          </ac:spMkLst>
        </pc:spChg>
        <pc:graphicFrameChg chg="mod modGraphic">
          <ac:chgData name="John Pfirman" userId="45d7c08b-0636-4bed-beb0-c36d36046d22" providerId="ADAL" clId="{A81F7F1A-6943-41CA-8A52-5A8C9ACF9B07}" dt="2025-09-17T03:30:29.794" v="112" actId="26606"/>
          <ac:graphicFrameMkLst>
            <pc:docMk/>
            <pc:sldMk cId="0" sldId="275"/>
            <ac:graphicFrameMk id="5" creationId="{C5A8BA4C-E1B3-BA58-EE65-E9A55C98A18D}"/>
          </ac:graphicFrameMkLst>
        </pc:graphicFrameChg>
      </pc:sldChg>
      <pc:sldChg chg="addSp delSp modSp add mod setBg delDesignElem">
        <pc:chgData name="John Pfirman" userId="45d7c08b-0636-4bed-beb0-c36d36046d22" providerId="ADAL" clId="{A81F7F1A-6943-41CA-8A52-5A8C9ACF9B07}" dt="2025-09-17T03:39:12.454" v="148" actId="26606"/>
        <pc:sldMkLst>
          <pc:docMk/>
          <pc:sldMk cId="0" sldId="276"/>
        </pc:sldMkLst>
        <pc:spChg chg="mod">
          <ac:chgData name="John Pfirman" userId="45d7c08b-0636-4bed-beb0-c36d36046d22" providerId="ADAL" clId="{A81F7F1A-6943-41CA-8A52-5A8C9ACF9B07}" dt="2025-09-17T03:39:12.454" v="148" actId="26606"/>
          <ac:spMkLst>
            <pc:docMk/>
            <pc:sldMk cId="0" sldId="276"/>
            <ac:spMk id="2" creationId="{00000000-0000-0000-0000-000000000000}"/>
          </ac:spMkLst>
        </pc:spChg>
        <pc:spChg chg="del">
          <ac:chgData name="John Pfirman" userId="45d7c08b-0636-4bed-beb0-c36d36046d22" providerId="ADAL" clId="{A81F7F1A-6943-41CA-8A52-5A8C9ACF9B07}" dt="2025-09-17T03:31:19.436" v="116"/>
          <ac:spMkLst>
            <pc:docMk/>
            <pc:sldMk cId="0" sldId="276"/>
            <ac:spMk id="9" creationId="{BACC6370-2D7E-4714-9D71-7542949D7D5D}"/>
          </ac:spMkLst>
        </pc:spChg>
        <pc:spChg chg="add del">
          <ac:chgData name="John Pfirman" userId="45d7c08b-0636-4bed-beb0-c36d36046d22" providerId="ADAL" clId="{A81F7F1A-6943-41CA-8A52-5A8C9ACF9B07}" dt="2025-09-17T03:39:12.454" v="148" actId="26606"/>
          <ac:spMkLst>
            <pc:docMk/>
            <pc:sldMk cId="0" sldId="276"/>
            <ac:spMk id="10" creationId="{2659FDB4-FCBE-4A89-B46D-43D4FA54464D}"/>
          </ac:spMkLst>
        </pc:spChg>
        <pc:spChg chg="del">
          <ac:chgData name="John Pfirman" userId="45d7c08b-0636-4bed-beb0-c36d36046d22" providerId="ADAL" clId="{A81F7F1A-6943-41CA-8A52-5A8C9ACF9B07}" dt="2025-09-17T03:31:19.436" v="116"/>
          <ac:spMkLst>
            <pc:docMk/>
            <pc:sldMk cId="0" sldId="276"/>
            <ac:spMk id="11" creationId="{F68B3F68-107C-434F-AA38-110D5EA91B85}"/>
          </ac:spMkLst>
        </pc:spChg>
        <pc:spChg chg="del">
          <ac:chgData name="John Pfirman" userId="45d7c08b-0636-4bed-beb0-c36d36046d22" providerId="ADAL" clId="{A81F7F1A-6943-41CA-8A52-5A8C9ACF9B07}" dt="2025-09-17T03:31:19.436" v="116"/>
          <ac:spMkLst>
            <pc:docMk/>
            <pc:sldMk cId="0" sldId="276"/>
            <ac:spMk id="13" creationId="{AAD0DBB9-1A4B-4391-81D4-CB19F9AB918A}"/>
          </ac:spMkLst>
        </pc:spChg>
        <pc:spChg chg="del">
          <ac:chgData name="John Pfirman" userId="45d7c08b-0636-4bed-beb0-c36d36046d22" providerId="ADAL" clId="{A81F7F1A-6943-41CA-8A52-5A8C9ACF9B07}" dt="2025-09-17T03:31:19.436" v="116"/>
          <ac:spMkLst>
            <pc:docMk/>
            <pc:sldMk cId="0" sldId="276"/>
            <ac:spMk id="15" creationId="{063BBA22-50EA-4C4D-BE05-F1CE4E63AA56}"/>
          </ac:spMkLst>
        </pc:spChg>
        <pc:spChg chg="add">
          <ac:chgData name="John Pfirman" userId="45d7c08b-0636-4bed-beb0-c36d36046d22" providerId="ADAL" clId="{A81F7F1A-6943-41CA-8A52-5A8C9ACF9B07}" dt="2025-09-17T03:39:12.454" v="148" actId="26606"/>
          <ac:spMkLst>
            <pc:docMk/>
            <pc:sldMk cId="0" sldId="276"/>
            <ac:spMk id="17" creationId="{C4285719-470E-454C-AF62-8323075F1F5B}"/>
          </ac:spMkLst>
        </pc:spChg>
        <pc:spChg chg="add">
          <ac:chgData name="John Pfirman" userId="45d7c08b-0636-4bed-beb0-c36d36046d22" providerId="ADAL" clId="{A81F7F1A-6943-41CA-8A52-5A8C9ACF9B07}" dt="2025-09-17T03:39:12.454" v="148" actId="26606"/>
          <ac:spMkLst>
            <pc:docMk/>
            <pc:sldMk cId="0" sldId="276"/>
            <ac:spMk id="19" creationId="{CD9FE4EF-C4D8-49A0-B2FF-81D8DB7D8A24}"/>
          </ac:spMkLst>
        </pc:spChg>
        <pc:spChg chg="add">
          <ac:chgData name="John Pfirman" userId="45d7c08b-0636-4bed-beb0-c36d36046d22" providerId="ADAL" clId="{A81F7F1A-6943-41CA-8A52-5A8C9ACF9B07}" dt="2025-09-17T03:39:12.454" v="148" actId="26606"/>
          <ac:spMkLst>
            <pc:docMk/>
            <pc:sldMk cId="0" sldId="276"/>
            <ac:spMk id="21" creationId="{4300840D-0A0B-4512-BACA-B439D5B9C57C}"/>
          </ac:spMkLst>
        </pc:spChg>
        <pc:spChg chg="add">
          <ac:chgData name="John Pfirman" userId="45d7c08b-0636-4bed-beb0-c36d36046d22" providerId="ADAL" clId="{A81F7F1A-6943-41CA-8A52-5A8C9ACF9B07}" dt="2025-09-17T03:39:12.454" v="148" actId="26606"/>
          <ac:spMkLst>
            <pc:docMk/>
            <pc:sldMk cId="0" sldId="276"/>
            <ac:spMk id="23" creationId="{D2B78728-A580-49A7-84F9-6EF6F583ADE0}"/>
          </ac:spMkLst>
        </pc:spChg>
        <pc:spChg chg="add">
          <ac:chgData name="John Pfirman" userId="45d7c08b-0636-4bed-beb0-c36d36046d22" providerId="ADAL" clId="{A81F7F1A-6943-41CA-8A52-5A8C9ACF9B07}" dt="2025-09-17T03:39:12.454" v="148" actId="26606"/>
          <ac:spMkLst>
            <pc:docMk/>
            <pc:sldMk cId="0" sldId="276"/>
            <ac:spMk id="25" creationId="{38FAA1A1-D861-433F-88FA-1E9D6FD31D11}"/>
          </ac:spMkLst>
        </pc:spChg>
        <pc:spChg chg="add">
          <ac:chgData name="John Pfirman" userId="45d7c08b-0636-4bed-beb0-c36d36046d22" providerId="ADAL" clId="{A81F7F1A-6943-41CA-8A52-5A8C9ACF9B07}" dt="2025-09-17T03:39:12.454" v="148" actId="26606"/>
          <ac:spMkLst>
            <pc:docMk/>
            <pc:sldMk cId="0" sldId="276"/>
            <ac:spMk id="27" creationId="{8D71EDA1-87BF-4D5D-AB79-F346FD19278A}"/>
          </ac:spMkLst>
        </pc:spChg>
        <pc:graphicFrameChg chg="mod ord modGraphic">
          <ac:chgData name="John Pfirman" userId="45d7c08b-0636-4bed-beb0-c36d36046d22" providerId="ADAL" clId="{A81F7F1A-6943-41CA-8A52-5A8C9ACF9B07}" dt="2025-09-17T03:39:12.454" v="148" actId="26606"/>
          <ac:graphicFrameMkLst>
            <pc:docMk/>
            <pc:sldMk cId="0" sldId="276"/>
            <ac:graphicFrameMk id="5" creationId="{36A41184-AD63-70C4-1BAC-83D250CCD1B6}"/>
          </ac:graphicFrameMkLst>
        </pc:graphicFrameChg>
        <pc:picChg chg="add mod">
          <ac:chgData name="John Pfirman" userId="45d7c08b-0636-4bed-beb0-c36d36046d22" providerId="ADAL" clId="{A81F7F1A-6943-41CA-8A52-5A8C9ACF9B07}" dt="2025-09-17T03:39:12.454" v="148" actId="26606"/>
          <ac:picMkLst>
            <pc:docMk/>
            <pc:sldMk cId="0" sldId="276"/>
            <ac:picMk id="3" creationId="{9D8EC26D-C88C-B921-BCCB-A5A4B839F0AB}"/>
          </ac:picMkLst>
        </pc:picChg>
        <pc:cxnChg chg="add">
          <ac:chgData name="John Pfirman" userId="45d7c08b-0636-4bed-beb0-c36d36046d22" providerId="ADAL" clId="{A81F7F1A-6943-41CA-8A52-5A8C9ACF9B07}" dt="2025-09-17T03:31:32.748" v="117" actId="26606"/>
          <ac:cxnSpMkLst>
            <pc:docMk/>
            <pc:sldMk cId="0" sldId="276"/>
            <ac:cxnSpMk id="12" creationId="{C8F51B3F-8331-4E4A-AE96-D47B1006EEAD}"/>
          </ac:cxnSpMkLst>
        </pc:cxnChg>
      </pc:sldChg>
      <pc:sldChg chg="delSp add ord setBg delDesignElem">
        <pc:chgData name="John Pfirman" userId="45d7c08b-0636-4bed-beb0-c36d36046d22" providerId="ADAL" clId="{A81F7F1A-6943-41CA-8A52-5A8C9ACF9B07}" dt="2025-09-17T03:40:54.366" v="154"/>
        <pc:sldMkLst>
          <pc:docMk/>
          <pc:sldMk cId="0" sldId="277"/>
        </pc:sldMkLst>
        <pc:spChg chg="del">
          <ac:chgData name="John Pfirman" userId="45d7c08b-0636-4bed-beb0-c36d36046d22" providerId="ADAL" clId="{A81F7F1A-6943-41CA-8A52-5A8C9ACF9B07}" dt="2025-09-17T03:32:02.005" v="119"/>
          <ac:spMkLst>
            <pc:docMk/>
            <pc:sldMk cId="0" sldId="277"/>
            <ac:spMk id="10" creationId="{F5897CCA-486C-491C-B4C1-5E5C95A82709}"/>
          </ac:spMkLst>
        </pc:spChg>
      </pc:sldChg>
      <pc:sldChg chg="addSp delSp modSp add mod setBg setClrOvrMap delDesignElem">
        <pc:chgData name="John Pfirman" userId="45d7c08b-0636-4bed-beb0-c36d36046d22" providerId="ADAL" clId="{A81F7F1A-6943-41CA-8A52-5A8C9ACF9B07}" dt="2025-09-17T03:33:00.187" v="122" actId="26606"/>
        <pc:sldMkLst>
          <pc:docMk/>
          <pc:sldMk cId="0" sldId="278"/>
        </pc:sldMkLst>
        <pc:spChg chg="mod">
          <ac:chgData name="John Pfirman" userId="45d7c08b-0636-4bed-beb0-c36d36046d22" providerId="ADAL" clId="{A81F7F1A-6943-41CA-8A52-5A8C9ACF9B07}" dt="2025-09-17T03:33:00.187" v="122" actId="26606"/>
          <ac:spMkLst>
            <pc:docMk/>
            <pc:sldMk cId="0" sldId="278"/>
            <ac:spMk id="2" creationId="{00000000-0000-0000-0000-000000000000}"/>
          </ac:spMkLst>
        </pc:spChg>
        <pc:spChg chg="del">
          <ac:chgData name="John Pfirman" userId="45d7c08b-0636-4bed-beb0-c36d36046d22" providerId="ADAL" clId="{A81F7F1A-6943-41CA-8A52-5A8C9ACF9B07}" dt="2025-09-17T03:32:48.002" v="121"/>
          <ac:spMkLst>
            <pc:docMk/>
            <pc:sldMk cId="0" sldId="278"/>
            <ac:spMk id="9" creationId="{C05CBC3C-2E5A-4839-8B9B-2E5A6ADF0F58}"/>
          </ac:spMkLst>
        </pc:spChg>
        <pc:spChg chg="add">
          <ac:chgData name="John Pfirman" userId="45d7c08b-0636-4bed-beb0-c36d36046d22" providerId="ADAL" clId="{A81F7F1A-6943-41CA-8A52-5A8C9ACF9B07}" dt="2025-09-17T03:33:00.187" v="122" actId="26606"/>
          <ac:spMkLst>
            <pc:docMk/>
            <pc:sldMk cId="0" sldId="278"/>
            <ac:spMk id="10" creationId="{A3EFF7B1-6CB7-47D1-AD37-B870CA2B2151}"/>
          </ac:spMkLst>
        </pc:spChg>
        <pc:spChg chg="del">
          <ac:chgData name="John Pfirman" userId="45d7c08b-0636-4bed-beb0-c36d36046d22" providerId="ADAL" clId="{A81F7F1A-6943-41CA-8A52-5A8C9ACF9B07}" dt="2025-09-17T03:32:48.002" v="121"/>
          <ac:spMkLst>
            <pc:docMk/>
            <pc:sldMk cId="0" sldId="278"/>
            <ac:spMk id="11" creationId="{DB5B423A-57CC-4C58-AA26-8E2E862B03A0}"/>
          </ac:spMkLst>
        </pc:spChg>
        <pc:spChg chg="add">
          <ac:chgData name="John Pfirman" userId="45d7c08b-0636-4bed-beb0-c36d36046d22" providerId="ADAL" clId="{A81F7F1A-6943-41CA-8A52-5A8C9ACF9B07}" dt="2025-09-17T03:33:00.187" v="122" actId="26606"/>
          <ac:spMkLst>
            <pc:docMk/>
            <pc:sldMk cId="0" sldId="278"/>
            <ac:spMk id="12" creationId="{7FA2962B-21B6-4689-A95D-A8FF6ADE47F1}"/>
          </ac:spMkLst>
        </pc:spChg>
        <pc:spChg chg="add">
          <ac:chgData name="John Pfirman" userId="45d7c08b-0636-4bed-beb0-c36d36046d22" providerId="ADAL" clId="{A81F7F1A-6943-41CA-8A52-5A8C9ACF9B07}" dt="2025-09-17T03:33:00.187" v="122" actId="26606"/>
          <ac:spMkLst>
            <pc:docMk/>
            <pc:sldMk cId="0" sldId="278"/>
            <ac:spMk id="28" creationId="{A00D2CE1-35C1-46E6-BD59-CEE668BD90F4}"/>
          </ac:spMkLst>
        </pc:spChg>
        <pc:spChg chg="add">
          <ac:chgData name="John Pfirman" userId="45d7c08b-0636-4bed-beb0-c36d36046d22" providerId="ADAL" clId="{A81F7F1A-6943-41CA-8A52-5A8C9ACF9B07}" dt="2025-09-17T03:33:00.187" v="122" actId="26606"/>
          <ac:spMkLst>
            <pc:docMk/>
            <pc:sldMk cId="0" sldId="278"/>
            <ac:spMk id="36" creationId="{E18403B7-F2C7-4C07-8522-21C31910902C}"/>
          </ac:spMkLst>
        </pc:spChg>
        <pc:grpChg chg="add">
          <ac:chgData name="John Pfirman" userId="45d7c08b-0636-4bed-beb0-c36d36046d22" providerId="ADAL" clId="{A81F7F1A-6943-41CA-8A52-5A8C9ACF9B07}" dt="2025-09-17T03:33:00.187" v="122" actId="26606"/>
          <ac:grpSpMkLst>
            <pc:docMk/>
            <pc:sldMk cId="0" sldId="278"/>
            <ac:grpSpMk id="14" creationId="{A745280D-ED36-41FE-8EB1-CE597C99CFE8}"/>
          </ac:grpSpMkLst>
        </pc:grpChg>
        <pc:grpChg chg="add">
          <ac:chgData name="John Pfirman" userId="45d7c08b-0636-4bed-beb0-c36d36046d22" providerId="ADAL" clId="{A81F7F1A-6943-41CA-8A52-5A8C9ACF9B07}" dt="2025-09-17T03:33:00.187" v="122" actId="26606"/>
          <ac:grpSpMkLst>
            <pc:docMk/>
            <pc:sldMk cId="0" sldId="278"/>
            <ac:grpSpMk id="20" creationId="{80E95A5C-1E97-41C3-9DEC-245FF6DEBF1F}"/>
          </ac:grpSpMkLst>
        </pc:grpChg>
        <pc:grpChg chg="add">
          <ac:chgData name="John Pfirman" userId="45d7c08b-0636-4bed-beb0-c36d36046d22" providerId="ADAL" clId="{A81F7F1A-6943-41CA-8A52-5A8C9ACF9B07}" dt="2025-09-17T03:33:00.187" v="122" actId="26606"/>
          <ac:grpSpMkLst>
            <pc:docMk/>
            <pc:sldMk cId="0" sldId="278"/>
            <ac:grpSpMk id="30" creationId="{A58DCE86-9AE1-46D1-96D6-04B8B3EDF6FA}"/>
          </ac:grpSpMkLst>
        </pc:grpChg>
        <pc:grpChg chg="add">
          <ac:chgData name="John Pfirman" userId="45d7c08b-0636-4bed-beb0-c36d36046d22" providerId="ADAL" clId="{A81F7F1A-6943-41CA-8A52-5A8C9ACF9B07}" dt="2025-09-17T03:33:00.187" v="122" actId="26606"/>
          <ac:grpSpMkLst>
            <pc:docMk/>
            <pc:sldMk cId="0" sldId="278"/>
            <ac:grpSpMk id="38" creationId="{23B58CC6-A99E-43AF-A467-256F19287FB8}"/>
          </ac:grpSpMkLst>
        </pc:grpChg>
        <pc:graphicFrameChg chg="mod modGraphic">
          <ac:chgData name="John Pfirman" userId="45d7c08b-0636-4bed-beb0-c36d36046d22" providerId="ADAL" clId="{A81F7F1A-6943-41CA-8A52-5A8C9ACF9B07}" dt="2025-09-17T03:33:00.187" v="122" actId="26606"/>
          <ac:graphicFrameMkLst>
            <pc:docMk/>
            <pc:sldMk cId="0" sldId="278"/>
            <ac:graphicFrameMk id="5" creationId="{178DA331-AFF1-4547-C925-8451F2B42EE7}"/>
          </ac:graphicFrameMkLst>
        </pc:graphicFrameChg>
      </pc:sldChg>
      <pc:sldChg chg="addSp delSp modSp add mod ord setBg delDesignElem">
        <pc:chgData name="John Pfirman" userId="45d7c08b-0636-4bed-beb0-c36d36046d22" providerId="ADAL" clId="{A81F7F1A-6943-41CA-8A52-5A8C9ACF9B07}" dt="2025-09-17T03:40:39.652" v="152"/>
        <pc:sldMkLst>
          <pc:docMk/>
          <pc:sldMk cId="0" sldId="279"/>
        </pc:sldMkLst>
        <pc:spChg chg="mod">
          <ac:chgData name="John Pfirman" userId="45d7c08b-0636-4bed-beb0-c36d36046d22" providerId="ADAL" clId="{A81F7F1A-6943-41CA-8A52-5A8C9ACF9B07}" dt="2025-09-17T03:40:20.444" v="150" actId="26606"/>
          <ac:spMkLst>
            <pc:docMk/>
            <pc:sldMk cId="0" sldId="279"/>
            <ac:spMk id="2" creationId="{00000000-0000-0000-0000-000000000000}"/>
          </ac:spMkLst>
        </pc:spChg>
        <pc:spChg chg="del">
          <ac:chgData name="John Pfirman" userId="45d7c08b-0636-4bed-beb0-c36d36046d22" providerId="ADAL" clId="{A81F7F1A-6943-41CA-8A52-5A8C9ACF9B07}" dt="2025-09-17T03:34:13.439" v="127"/>
          <ac:spMkLst>
            <pc:docMk/>
            <pc:sldMk cId="0" sldId="279"/>
            <ac:spMk id="9" creationId="{BACC6370-2D7E-4714-9D71-7542949D7D5D}"/>
          </ac:spMkLst>
        </pc:spChg>
        <pc:spChg chg="add del">
          <ac:chgData name="John Pfirman" userId="45d7c08b-0636-4bed-beb0-c36d36046d22" providerId="ADAL" clId="{A81F7F1A-6943-41CA-8A52-5A8C9ACF9B07}" dt="2025-09-17T03:40:20.444" v="150" actId="26606"/>
          <ac:spMkLst>
            <pc:docMk/>
            <pc:sldMk cId="0" sldId="279"/>
            <ac:spMk id="10" creationId="{BACC6370-2D7E-4714-9D71-7542949D7D5D}"/>
          </ac:spMkLst>
        </pc:spChg>
        <pc:spChg chg="del">
          <ac:chgData name="John Pfirman" userId="45d7c08b-0636-4bed-beb0-c36d36046d22" providerId="ADAL" clId="{A81F7F1A-6943-41CA-8A52-5A8C9ACF9B07}" dt="2025-09-17T03:34:13.439" v="127"/>
          <ac:spMkLst>
            <pc:docMk/>
            <pc:sldMk cId="0" sldId="279"/>
            <ac:spMk id="11" creationId="{F68B3F68-107C-434F-AA38-110D5EA91B85}"/>
          </ac:spMkLst>
        </pc:spChg>
        <pc:spChg chg="add del">
          <ac:chgData name="John Pfirman" userId="45d7c08b-0636-4bed-beb0-c36d36046d22" providerId="ADAL" clId="{A81F7F1A-6943-41CA-8A52-5A8C9ACF9B07}" dt="2025-09-17T03:40:20.444" v="150" actId="26606"/>
          <ac:spMkLst>
            <pc:docMk/>
            <pc:sldMk cId="0" sldId="279"/>
            <ac:spMk id="12" creationId="{F68B3F68-107C-434F-AA38-110D5EA91B85}"/>
          </ac:spMkLst>
        </pc:spChg>
        <pc:spChg chg="del">
          <ac:chgData name="John Pfirman" userId="45d7c08b-0636-4bed-beb0-c36d36046d22" providerId="ADAL" clId="{A81F7F1A-6943-41CA-8A52-5A8C9ACF9B07}" dt="2025-09-17T03:34:13.439" v="127"/>
          <ac:spMkLst>
            <pc:docMk/>
            <pc:sldMk cId="0" sldId="279"/>
            <ac:spMk id="13" creationId="{AAD0DBB9-1A4B-4391-81D4-CB19F9AB918A}"/>
          </ac:spMkLst>
        </pc:spChg>
        <pc:spChg chg="add del">
          <ac:chgData name="John Pfirman" userId="45d7c08b-0636-4bed-beb0-c36d36046d22" providerId="ADAL" clId="{A81F7F1A-6943-41CA-8A52-5A8C9ACF9B07}" dt="2025-09-17T03:40:20.444" v="150" actId="26606"/>
          <ac:spMkLst>
            <pc:docMk/>
            <pc:sldMk cId="0" sldId="279"/>
            <ac:spMk id="14" creationId="{AAD0DBB9-1A4B-4391-81D4-CB19F9AB918A}"/>
          </ac:spMkLst>
        </pc:spChg>
        <pc:spChg chg="del">
          <ac:chgData name="John Pfirman" userId="45d7c08b-0636-4bed-beb0-c36d36046d22" providerId="ADAL" clId="{A81F7F1A-6943-41CA-8A52-5A8C9ACF9B07}" dt="2025-09-17T03:34:13.439" v="127"/>
          <ac:spMkLst>
            <pc:docMk/>
            <pc:sldMk cId="0" sldId="279"/>
            <ac:spMk id="15" creationId="{063BBA22-50EA-4C4D-BE05-F1CE4E63AA56}"/>
          </ac:spMkLst>
        </pc:spChg>
        <pc:spChg chg="add del">
          <ac:chgData name="John Pfirman" userId="45d7c08b-0636-4bed-beb0-c36d36046d22" providerId="ADAL" clId="{A81F7F1A-6943-41CA-8A52-5A8C9ACF9B07}" dt="2025-09-17T03:40:20.444" v="150" actId="26606"/>
          <ac:spMkLst>
            <pc:docMk/>
            <pc:sldMk cId="0" sldId="279"/>
            <ac:spMk id="16" creationId="{063BBA22-50EA-4C4D-BE05-F1CE4E63AA56}"/>
          </ac:spMkLst>
        </pc:spChg>
        <pc:spChg chg="add">
          <ac:chgData name="John Pfirman" userId="45d7c08b-0636-4bed-beb0-c36d36046d22" providerId="ADAL" clId="{A81F7F1A-6943-41CA-8A52-5A8C9ACF9B07}" dt="2025-09-17T03:40:20.444" v="150" actId="26606"/>
          <ac:spMkLst>
            <pc:docMk/>
            <pc:sldMk cId="0" sldId="279"/>
            <ac:spMk id="21" creationId="{79BB35BC-D5C2-4C8B-A22A-A71E6191913B}"/>
          </ac:spMkLst>
        </pc:spChg>
        <pc:graphicFrameChg chg="mod ord modGraphic">
          <ac:chgData name="John Pfirman" userId="45d7c08b-0636-4bed-beb0-c36d36046d22" providerId="ADAL" clId="{A81F7F1A-6943-41CA-8A52-5A8C9ACF9B07}" dt="2025-09-17T03:40:20.444" v="150" actId="26606"/>
          <ac:graphicFrameMkLst>
            <pc:docMk/>
            <pc:sldMk cId="0" sldId="279"/>
            <ac:graphicFrameMk id="5" creationId="{F5211E57-22B9-89AA-CA46-25931577CA6E}"/>
          </ac:graphicFrameMkLst>
        </pc:graphicFrameChg>
        <pc:picChg chg="add mod">
          <ac:chgData name="John Pfirman" userId="45d7c08b-0636-4bed-beb0-c36d36046d22" providerId="ADAL" clId="{A81F7F1A-6943-41CA-8A52-5A8C9ACF9B07}" dt="2025-09-17T03:40:20.444" v="150" actId="26606"/>
          <ac:picMkLst>
            <pc:docMk/>
            <pc:sldMk cId="0" sldId="279"/>
            <ac:picMk id="3" creationId="{059AC577-96CB-F47D-5DB2-5754449E63AD}"/>
          </ac:picMkLst>
        </pc:picChg>
      </pc:sldChg>
      <pc:sldChg chg="delSp add setBg delDesignElem">
        <pc:chgData name="John Pfirman" userId="45d7c08b-0636-4bed-beb0-c36d36046d22" providerId="ADAL" clId="{A81F7F1A-6943-41CA-8A52-5A8C9ACF9B07}" dt="2025-09-17T03:35:17.667" v="130"/>
        <pc:sldMkLst>
          <pc:docMk/>
          <pc:sldMk cId="0" sldId="280"/>
        </pc:sldMkLst>
        <pc:spChg chg="del">
          <ac:chgData name="John Pfirman" userId="45d7c08b-0636-4bed-beb0-c36d36046d22" providerId="ADAL" clId="{A81F7F1A-6943-41CA-8A52-5A8C9ACF9B07}" dt="2025-09-17T03:35:17.667" v="130"/>
          <ac:spMkLst>
            <pc:docMk/>
            <pc:sldMk cId="0" sldId="280"/>
            <ac:spMk id="9" creationId="{2E442304-DDBD-4F7B-8017-36BCC863FB40}"/>
          </ac:spMkLst>
        </pc:spChg>
        <pc:spChg chg="del">
          <ac:chgData name="John Pfirman" userId="45d7c08b-0636-4bed-beb0-c36d36046d22" providerId="ADAL" clId="{A81F7F1A-6943-41CA-8A52-5A8C9ACF9B07}" dt="2025-09-17T03:35:17.667" v="130"/>
          <ac:spMkLst>
            <pc:docMk/>
            <pc:sldMk cId="0" sldId="280"/>
            <ac:spMk id="11" creationId="{5E107275-3853-46FD-A241-DE4355A42675}"/>
          </ac:spMkLst>
        </pc:spChg>
      </pc:sldChg>
      <pc:sldChg chg="addSp delSp modSp add mod setBg delDesignElem">
        <pc:chgData name="John Pfirman" userId="45d7c08b-0636-4bed-beb0-c36d36046d22" providerId="ADAL" clId="{A81F7F1A-6943-41CA-8A52-5A8C9ACF9B07}" dt="2025-09-17T03:35:50.567" v="133" actId="26606"/>
        <pc:sldMkLst>
          <pc:docMk/>
          <pc:sldMk cId="0" sldId="281"/>
        </pc:sldMkLst>
        <pc:spChg chg="del">
          <ac:chgData name="John Pfirman" userId="45d7c08b-0636-4bed-beb0-c36d36046d22" providerId="ADAL" clId="{A81F7F1A-6943-41CA-8A52-5A8C9ACF9B07}" dt="2025-09-17T03:35:34.742" v="132"/>
          <ac:spMkLst>
            <pc:docMk/>
            <pc:sldMk cId="0" sldId="281"/>
            <ac:spMk id="9" creationId="{BACC6370-2D7E-4714-9D71-7542949D7D5D}"/>
          </ac:spMkLst>
        </pc:spChg>
        <pc:spChg chg="add">
          <ac:chgData name="John Pfirman" userId="45d7c08b-0636-4bed-beb0-c36d36046d22" providerId="ADAL" clId="{A81F7F1A-6943-41CA-8A52-5A8C9ACF9B07}" dt="2025-09-17T03:35:50.567" v="133" actId="26606"/>
          <ac:spMkLst>
            <pc:docMk/>
            <pc:sldMk cId="0" sldId="281"/>
            <ac:spMk id="10" creationId="{BACC6370-2D7E-4714-9D71-7542949D7D5D}"/>
          </ac:spMkLst>
        </pc:spChg>
        <pc:spChg chg="del">
          <ac:chgData name="John Pfirman" userId="45d7c08b-0636-4bed-beb0-c36d36046d22" providerId="ADAL" clId="{A81F7F1A-6943-41CA-8A52-5A8C9ACF9B07}" dt="2025-09-17T03:35:34.742" v="132"/>
          <ac:spMkLst>
            <pc:docMk/>
            <pc:sldMk cId="0" sldId="281"/>
            <ac:spMk id="11" creationId="{F68B3F68-107C-434F-AA38-110D5EA91B85}"/>
          </ac:spMkLst>
        </pc:spChg>
        <pc:spChg chg="add">
          <ac:chgData name="John Pfirman" userId="45d7c08b-0636-4bed-beb0-c36d36046d22" providerId="ADAL" clId="{A81F7F1A-6943-41CA-8A52-5A8C9ACF9B07}" dt="2025-09-17T03:35:50.567" v="133" actId="26606"/>
          <ac:spMkLst>
            <pc:docMk/>
            <pc:sldMk cId="0" sldId="281"/>
            <ac:spMk id="12" creationId="{F68B3F68-107C-434F-AA38-110D5EA91B85}"/>
          </ac:spMkLst>
        </pc:spChg>
        <pc:spChg chg="del">
          <ac:chgData name="John Pfirman" userId="45d7c08b-0636-4bed-beb0-c36d36046d22" providerId="ADAL" clId="{A81F7F1A-6943-41CA-8A52-5A8C9ACF9B07}" dt="2025-09-17T03:35:34.742" v="132"/>
          <ac:spMkLst>
            <pc:docMk/>
            <pc:sldMk cId="0" sldId="281"/>
            <ac:spMk id="13" creationId="{AAD0DBB9-1A4B-4391-81D4-CB19F9AB918A}"/>
          </ac:spMkLst>
        </pc:spChg>
        <pc:spChg chg="add">
          <ac:chgData name="John Pfirman" userId="45d7c08b-0636-4bed-beb0-c36d36046d22" providerId="ADAL" clId="{A81F7F1A-6943-41CA-8A52-5A8C9ACF9B07}" dt="2025-09-17T03:35:50.567" v="133" actId="26606"/>
          <ac:spMkLst>
            <pc:docMk/>
            <pc:sldMk cId="0" sldId="281"/>
            <ac:spMk id="14" creationId="{AAD0DBB9-1A4B-4391-81D4-CB19F9AB918A}"/>
          </ac:spMkLst>
        </pc:spChg>
        <pc:spChg chg="del">
          <ac:chgData name="John Pfirman" userId="45d7c08b-0636-4bed-beb0-c36d36046d22" providerId="ADAL" clId="{A81F7F1A-6943-41CA-8A52-5A8C9ACF9B07}" dt="2025-09-17T03:35:34.742" v="132"/>
          <ac:spMkLst>
            <pc:docMk/>
            <pc:sldMk cId="0" sldId="281"/>
            <ac:spMk id="15" creationId="{063BBA22-50EA-4C4D-BE05-F1CE4E63AA56}"/>
          </ac:spMkLst>
        </pc:spChg>
        <pc:spChg chg="add">
          <ac:chgData name="John Pfirman" userId="45d7c08b-0636-4bed-beb0-c36d36046d22" providerId="ADAL" clId="{A81F7F1A-6943-41CA-8A52-5A8C9ACF9B07}" dt="2025-09-17T03:35:50.567" v="133" actId="26606"/>
          <ac:spMkLst>
            <pc:docMk/>
            <pc:sldMk cId="0" sldId="281"/>
            <ac:spMk id="16" creationId="{063BBA22-50EA-4C4D-BE05-F1CE4E63AA56}"/>
          </ac:spMkLst>
        </pc:spChg>
        <pc:graphicFrameChg chg="mod modGraphic">
          <ac:chgData name="John Pfirman" userId="45d7c08b-0636-4bed-beb0-c36d36046d22" providerId="ADAL" clId="{A81F7F1A-6943-41CA-8A52-5A8C9ACF9B07}" dt="2025-09-17T03:35:50.567" v="133" actId="26606"/>
          <ac:graphicFrameMkLst>
            <pc:docMk/>
            <pc:sldMk cId="0" sldId="281"/>
            <ac:graphicFrameMk id="5" creationId="{C9794C4A-0B77-29C9-165B-C8DAB6C730C6}"/>
          </ac:graphicFrameMkLst>
        </pc:graphicFrameChg>
      </pc:sldChg>
      <pc:sldChg chg="addSp delSp modSp add mod setBg delDesignElem">
        <pc:chgData name="John Pfirman" userId="45d7c08b-0636-4bed-beb0-c36d36046d22" providerId="ADAL" clId="{A81F7F1A-6943-41CA-8A52-5A8C9ACF9B07}" dt="2025-09-17T03:42:15.385" v="159" actId="26606"/>
        <pc:sldMkLst>
          <pc:docMk/>
          <pc:sldMk cId="0" sldId="282"/>
        </pc:sldMkLst>
        <pc:spChg chg="mod">
          <ac:chgData name="John Pfirman" userId="45d7c08b-0636-4bed-beb0-c36d36046d22" providerId="ADAL" clId="{A81F7F1A-6943-41CA-8A52-5A8C9ACF9B07}" dt="2025-09-17T03:42:15.385" v="159" actId="26606"/>
          <ac:spMkLst>
            <pc:docMk/>
            <pc:sldMk cId="0" sldId="282"/>
            <ac:spMk id="2" creationId="{00000000-0000-0000-0000-000000000000}"/>
          </ac:spMkLst>
        </pc:spChg>
        <pc:spChg chg="del">
          <ac:chgData name="John Pfirman" userId="45d7c08b-0636-4bed-beb0-c36d36046d22" providerId="ADAL" clId="{A81F7F1A-6943-41CA-8A52-5A8C9ACF9B07}" dt="2025-09-17T03:36:07.905" v="135"/>
          <ac:spMkLst>
            <pc:docMk/>
            <pc:sldMk cId="0" sldId="282"/>
            <ac:spMk id="9" creationId="{BACC6370-2D7E-4714-9D71-7542949D7D5D}"/>
          </ac:spMkLst>
        </pc:spChg>
        <pc:spChg chg="add del">
          <ac:chgData name="John Pfirman" userId="45d7c08b-0636-4bed-beb0-c36d36046d22" providerId="ADAL" clId="{A81F7F1A-6943-41CA-8A52-5A8C9ACF9B07}" dt="2025-09-17T03:42:15.385" v="159" actId="26606"/>
          <ac:spMkLst>
            <pc:docMk/>
            <pc:sldMk cId="0" sldId="282"/>
            <ac:spMk id="10" creationId="{955A2079-FA98-4876-80F0-72364A7D2EA4}"/>
          </ac:spMkLst>
        </pc:spChg>
        <pc:spChg chg="del">
          <ac:chgData name="John Pfirman" userId="45d7c08b-0636-4bed-beb0-c36d36046d22" providerId="ADAL" clId="{A81F7F1A-6943-41CA-8A52-5A8C9ACF9B07}" dt="2025-09-17T03:36:07.905" v="135"/>
          <ac:spMkLst>
            <pc:docMk/>
            <pc:sldMk cId="0" sldId="282"/>
            <ac:spMk id="11" creationId="{F68B3F68-107C-434F-AA38-110D5EA91B85}"/>
          </ac:spMkLst>
        </pc:spChg>
        <pc:spChg chg="add">
          <ac:chgData name="John Pfirman" userId="45d7c08b-0636-4bed-beb0-c36d36046d22" providerId="ADAL" clId="{A81F7F1A-6943-41CA-8A52-5A8C9ACF9B07}" dt="2025-09-17T03:42:15.385" v="159" actId="26606"/>
          <ac:spMkLst>
            <pc:docMk/>
            <pc:sldMk cId="0" sldId="282"/>
            <ac:spMk id="12" creationId="{79BB35BC-D5C2-4C8B-A22A-A71E6191913B}"/>
          </ac:spMkLst>
        </pc:spChg>
        <pc:spChg chg="del">
          <ac:chgData name="John Pfirman" userId="45d7c08b-0636-4bed-beb0-c36d36046d22" providerId="ADAL" clId="{A81F7F1A-6943-41CA-8A52-5A8C9ACF9B07}" dt="2025-09-17T03:36:07.905" v="135"/>
          <ac:spMkLst>
            <pc:docMk/>
            <pc:sldMk cId="0" sldId="282"/>
            <ac:spMk id="13" creationId="{AAD0DBB9-1A4B-4391-81D4-CB19F9AB918A}"/>
          </ac:spMkLst>
        </pc:spChg>
        <pc:spChg chg="del">
          <ac:chgData name="John Pfirman" userId="45d7c08b-0636-4bed-beb0-c36d36046d22" providerId="ADAL" clId="{A81F7F1A-6943-41CA-8A52-5A8C9ACF9B07}" dt="2025-09-17T03:36:07.905" v="135"/>
          <ac:spMkLst>
            <pc:docMk/>
            <pc:sldMk cId="0" sldId="282"/>
            <ac:spMk id="15" creationId="{063BBA22-50EA-4C4D-BE05-F1CE4E63AA56}"/>
          </ac:spMkLst>
        </pc:spChg>
        <pc:graphicFrameChg chg="mod ord modGraphic">
          <ac:chgData name="John Pfirman" userId="45d7c08b-0636-4bed-beb0-c36d36046d22" providerId="ADAL" clId="{A81F7F1A-6943-41CA-8A52-5A8C9ACF9B07}" dt="2025-09-17T03:42:15.385" v="159" actId="26606"/>
          <ac:graphicFrameMkLst>
            <pc:docMk/>
            <pc:sldMk cId="0" sldId="282"/>
            <ac:graphicFrameMk id="5" creationId="{17DB75AD-805E-5C2F-D102-BF5EDE35EF24}"/>
          </ac:graphicFrameMkLst>
        </pc:graphicFrameChg>
        <pc:picChg chg="add mod">
          <ac:chgData name="John Pfirman" userId="45d7c08b-0636-4bed-beb0-c36d36046d22" providerId="ADAL" clId="{A81F7F1A-6943-41CA-8A52-5A8C9ACF9B07}" dt="2025-09-17T03:42:15.385" v="159" actId="26606"/>
          <ac:picMkLst>
            <pc:docMk/>
            <pc:sldMk cId="0" sldId="282"/>
            <ac:picMk id="3" creationId="{F5A91C57-CFA6-BE65-280F-AB8092D8B862}"/>
          </ac:picMkLst>
        </pc:picChg>
      </pc:sldChg>
      <pc:sldChg chg="modSp add del mod">
        <pc:chgData name="John Pfirman" userId="45d7c08b-0636-4bed-beb0-c36d36046d22" providerId="ADAL" clId="{A81F7F1A-6943-41CA-8A52-5A8C9ACF9B07}" dt="2025-09-17T03:49:08.427" v="212" actId="47"/>
        <pc:sldMkLst>
          <pc:docMk/>
          <pc:sldMk cId="3673525642" sldId="314"/>
        </pc:sldMkLst>
        <pc:spChg chg="mod">
          <ac:chgData name="John Pfirman" userId="45d7c08b-0636-4bed-beb0-c36d36046d22" providerId="ADAL" clId="{A81F7F1A-6943-41CA-8A52-5A8C9ACF9B07}" dt="2025-09-17T03:48:26.223" v="208" actId="20577"/>
          <ac:spMkLst>
            <pc:docMk/>
            <pc:sldMk cId="3673525642" sldId="314"/>
            <ac:spMk id="4" creationId="{E68EE829-DA42-544F-8531-E77AEDD42BA1}"/>
          </ac:spMkLst>
        </pc:spChg>
      </pc:sldChg>
      <pc:sldChg chg="add">
        <pc:chgData name="John Pfirman" userId="45d7c08b-0636-4bed-beb0-c36d36046d22" providerId="ADAL" clId="{A81F7F1A-6943-41CA-8A52-5A8C9ACF9B07}" dt="2025-09-17T03:46:11.830" v="165"/>
        <pc:sldMkLst>
          <pc:docMk/>
          <pc:sldMk cId="2055458256" sldId="2349"/>
        </pc:sldMkLst>
      </pc:sldChg>
      <pc:sldChg chg="add setBg">
        <pc:chgData name="John Pfirman" userId="45d7c08b-0636-4bed-beb0-c36d36046d22" providerId="ADAL" clId="{A81F7F1A-6943-41CA-8A52-5A8C9ACF9B07}" dt="2025-09-17T03:46:11.830" v="165"/>
        <pc:sldMkLst>
          <pc:docMk/>
          <pc:sldMk cId="418617773" sldId="2350"/>
        </pc:sldMkLst>
      </pc:sldChg>
      <pc:sldChg chg="add">
        <pc:chgData name="John Pfirman" userId="45d7c08b-0636-4bed-beb0-c36d36046d22" providerId="ADAL" clId="{A81F7F1A-6943-41CA-8A52-5A8C9ACF9B07}" dt="2025-09-17T03:44:52.903" v="164"/>
        <pc:sldMkLst>
          <pc:docMk/>
          <pc:sldMk cId="1540989288" sldId="2352"/>
        </pc:sldMkLst>
      </pc:sldChg>
      <pc:sldChg chg="add">
        <pc:chgData name="John Pfirman" userId="45d7c08b-0636-4bed-beb0-c36d36046d22" providerId="ADAL" clId="{A81F7F1A-6943-41CA-8A52-5A8C9ACF9B07}" dt="2025-09-17T03:44:52.903" v="164"/>
        <pc:sldMkLst>
          <pc:docMk/>
          <pc:sldMk cId="3133733292" sldId="2353"/>
        </pc:sldMkLst>
      </pc:sldChg>
      <pc:sldChg chg="add">
        <pc:chgData name="John Pfirman" userId="45d7c08b-0636-4bed-beb0-c36d36046d22" providerId="ADAL" clId="{A81F7F1A-6943-41CA-8A52-5A8C9ACF9B07}" dt="2025-09-17T03:44:52.903" v="164"/>
        <pc:sldMkLst>
          <pc:docMk/>
          <pc:sldMk cId="4061824667" sldId="2354"/>
        </pc:sldMkLst>
      </pc:sldChg>
      <pc:sldChg chg="add">
        <pc:chgData name="John Pfirman" userId="45d7c08b-0636-4bed-beb0-c36d36046d22" providerId="ADAL" clId="{A81F7F1A-6943-41CA-8A52-5A8C9ACF9B07}" dt="2025-09-17T03:44:52.903" v="164"/>
        <pc:sldMkLst>
          <pc:docMk/>
          <pc:sldMk cId="3777390663" sldId="2357"/>
        </pc:sldMkLst>
      </pc:sldChg>
      <pc:sldChg chg="add">
        <pc:chgData name="John Pfirman" userId="45d7c08b-0636-4bed-beb0-c36d36046d22" providerId="ADAL" clId="{A81F7F1A-6943-41CA-8A52-5A8C9ACF9B07}" dt="2025-09-17T03:44:52.903" v="164"/>
        <pc:sldMkLst>
          <pc:docMk/>
          <pc:sldMk cId="3830940613" sldId="2358"/>
        </pc:sldMkLst>
      </pc:sldChg>
      <pc:sldChg chg="add">
        <pc:chgData name="John Pfirman" userId="45d7c08b-0636-4bed-beb0-c36d36046d22" providerId="ADAL" clId="{A81F7F1A-6943-41CA-8A52-5A8C9ACF9B07}" dt="2025-09-17T03:46:11.830" v="165"/>
        <pc:sldMkLst>
          <pc:docMk/>
          <pc:sldMk cId="1228595341" sldId="2363"/>
        </pc:sldMkLst>
      </pc:sldChg>
      <pc:sldChg chg="modSp add mod">
        <pc:chgData name="John Pfirman" userId="45d7c08b-0636-4bed-beb0-c36d36046d22" providerId="ADAL" clId="{A81F7F1A-6943-41CA-8A52-5A8C9ACF9B07}" dt="2025-09-17T03:51:33.613" v="230" actId="5793"/>
        <pc:sldMkLst>
          <pc:docMk/>
          <pc:sldMk cId="786436503" sldId="2471"/>
        </pc:sldMkLst>
        <pc:spChg chg="mod">
          <ac:chgData name="John Pfirman" userId="45d7c08b-0636-4bed-beb0-c36d36046d22" providerId="ADAL" clId="{A81F7F1A-6943-41CA-8A52-5A8C9ACF9B07}" dt="2025-09-17T03:51:20.365" v="227" actId="27636"/>
          <ac:spMkLst>
            <pc:docMk/>
            <pc:sldMk cId="786436503" sldId="2471"/>
            <ac:spMk id="4" creationId="{3B1B7AA1-05CD-4213-BA1A-427539105913}"/>
          </ac:spMkLst>
        </pc:spChg>
        <pc:spChg chg="mod">
          <ac:chgData name="John Pfirman" userId="45d7c08b-0636-4bed-beb0-c36d36046d22" providerId="ADAL" clId="{A81F7F1A-6943-41CA-8A52-5A8C9ACF9B07}" dt="2025-09-17T03:51:14.888" v="225" actId="1076"/>
          <ac:spMkLst>
            <pc:docMk/>
            <pc:sldMk cId="786436503" sldId="2471"/>
            <ac:spMk id="6" creationId="{9C30B757-87B8-D263-8C4F-B9C83C7BC1D3}"/>
          </ac:spMkLst>
        </pc:spChg>
        <pc:spChg chg="mod">
          <ac:chgData name="John Pfirman" userId="45d7c08b-0636-4bed-beb0-c36d36046d22" providerId="ADAL" clId="{A81F7F1A-6943-41CA-8A52-5A8C9ACF9B07}" dt="2025-09-17T03:51:33.613" v="230" actId="5793"/>
          <ac:spMkLst>
            <pc:docMk/>
            <pc:sldMk cId="786436503" sldId="2471"/>
            <ac:spMk id="15" creationId="{4CD28C1F-EA62-4DF7-BFE2-F5A30B71E126}"/>
          </ac:spMkLst>
        </pc:spChg>
        <pc:picChg chg="mod">
          <ac:chgData name="John Pfirman" userId="45d7c08b-0636-4bed-beb0-c36d36046d22" providerId="ADAL" clId="{A81F7F1A-6943-41CA-8A52-5A8C9ACF9B07}" dt="2025-09-17T03:51:25.160" v="228" actId="1076"/>
          <ac:picMkLst>
            <pc:docMk/>
            <pc:sldMk cId="786436503" sldId="2471"/>
            <ac:picMk id="5" creationId="{7A9B93B4-576E-6425-BC37-91226D000C2B}"/>
          </ac:picMkLst>
        </pc:picChg>
      </pc:sldChg>
      <pc:sldChg chg="add">
        <pc:chgData name="John Pfirman" userId="45d7c08b-0636-4bed-beb0-c36d36046d22" providerId="ADAL" clId="{A81F7F1A-6943-41CA-8A52-5A8C9ACF9B07}" dt="2025-09-17T03:43:41.641" v="163"/>
        <pc:sldMkLst>
          <pc:docMk/>
          <pc:sldMk cId="1665148277" sldId="2472"/>
        </pc:sldMkLst>
      </pc:sldChg>
      <pc:sldChg chg="addSp delSp modSp new mod ord setBg">
        <pc:chgData name="John Pfirman" userId="45d7c08b-0636-4bed-beb0-c36d36046d22" providerId="ADAL" clId="{A81F7F1A-6943-41CA-8A52-5A8C9ACF9B07}" dt="2025-09-17T03:57:31.726" v="239"/>
        <pc:sldMkLst>
          <pc:docMk/>
          <pc:sldMk cId="814069188" sldId="2473"/>
        </pc:sldMkLst>
        <pc:spChg chg="del">
          <ac:chgData name="John Pfirman" userId="45d7c08b-0636-4bed-beb0-c36d36046d22" providerId="ADAL" clId="{A81F7F1A-6943-41CA-8A52-5A8C9ACF9B07}" dt="2025-09-17T03:57:01.313" v="235" actId="26606"/>
          <ac:spMkLst>
            <pc:docMk/>
            <pc:sldMk cId="814069188" sldId="2473"/>
            <ac:spMk id="2" creationId="{9A4207F3-2CF5-D761-3401-1BE634B81EF3}"/>
          </ac:spMkLst>
        </pc:spChg>
        <pc:spChg chg="del">
          <ac:chgData name="John Pfirman" userId="45d7c08b-0636-4bed-beb0-c36d36046d22" providerId="ADAL" clId="{A81F7F1A-6943-41CA-8A52-5A8C9ACF9B07}" dt="2025-09-17T03:56:57.980" v="232"/>
          <ac:spMkLst>
            <pc:docMk/>
            <pc:sldMk cId="814069188" sldId="2473"/>
            <ac:spMk id="3" creationId="{8A8BD264-C68A-B891-A78B-34735B245E48}"/>
          </ac:spMkLst>
        </pc:spChg>
        <pc:spChg chg="add">
          <ac:chgData name="John Pfirman" userId="45d7c08b-0636-4bed-beb0-c36d36046d22" providerId="ADAL" clId="{A81F7F1A-6943-41CA-8A52-5A8C9ACF9B07}" dt="2025-09-17T03:57:01.313" v="235" actId="26606"/>
          <ac:spMkLst>
            <pc:docMk/>
            <pc:sldMk cId="814069188" sldId="2473"/>
            <ac:spMk id="10" creationId="{AB8C311F-7253-4AED-9701-7FC0708C41C7}"/>
          </ac:spMkLst>
        </pc:spChg>
        <pc:spChg chg="add">
          <ac:chgData name="John Pfirman" userId="45d7c08b-0636-4bed-beb0-c36d36046d22" providerId="ADAL" clId="{A81F7F1A-6943-41CA-8A52-5A8C9ACF9B07}" dt="2025-09-17T03:57:01.313" v="235" actId="26606"/>
          <ac:spMkLst>
            <pc:docMk/>
            <pc:sldMk cId="814069188" sldId="2473"/>
            <ac:spMk id="12" creationId="{E2384209-CB15-4CDF-9D31-C44FD9A3F20D}"/>
          </ac:spMkLst>
        </pc:spChg>
        <pc:spChg chg="add">
          <ac:chgData name="John Pfirman" userId="45d7c08b-0636-4bed-beb0-c36d36046d22" providerId="ADAL" clId="{A81F7F1A-6943-41CA-8A52-5A8C9ACF9B07}" dt="2025-09-17T03:57:01.313" v="235" actId="26606"/>
          <ac:spMkLst>
            <pc:docMk/>
            <pc:sldMk cId="814069188" sldId="2473"/>
            <ac:spMk id="14" creationId="{2633B3B5-CC90-43F0-8714-D31D1F3F0209}"/>
          </ac:spMkLst>
        </pc:spChg>
        <pc:spChg chg="add">
          <ac:chgData name="John Pfirman" userId="45d7c08b-0636-4bed-beb0-c36d36046d22" providerId="ADAL" clId="{A81F7F1A-6943-41CA-8A52-5A8C9ACF9B07}" dt="2025-09-17T03:57:01.313" v="235" actId="26606"/>
          <ac:spMkLst>
            <pc:docMk/>
            <pc:sldMk cId="814069188" sldId="2473"/>
            <ac:spMk id="16" creationId="{A8D57A06-A426-446D-B02C-A2DC6B62E45E}"/>
          </ac:spMkLst>
        </pc:spChg>
        <pc:picChg chg="add mod">
          <ac:chgData name="John Pfirman" userId="45d7c08b-0636-4bed-beb0-c36d36046d22" providerId="ADAL" clId="{A81F7F1A-6943-41CA-8A52-5A8C9ACF9B07}" dt="2025-09-17T03:57:15.333" v="237" actId="962"/>
          <ac:picMkLst>
            <pc:docMk/>
            <pc:sldMk cId="814069188" sldId="2473"/>
            <ac:picMk id="5" creationId="{EEE1DBEF-0210-42BD-2ACB-8236CEA86F63}"/>
          </ac:picMkLst>
        </pc:pic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11B2B-0F3A-48BC-8354-088045B2B63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99C6851-EDE9-4B84-A9C9-15B6CD12D0B6}">
      <dgm:prSet/>
      <dgm:spPr/>
      <dgm:t>
        <a:bodyPr/>
        <a:lstStyle/>
        <a:p>
          <a:r>
            <a:rPr lang="en-US"/>
            <a:t>• Promotes independence and participation</a:t>
          </a:r>
        </a:p>
      </dgm:t>
    </dgm:pt>
    <dgm:pt modelId="{7CCAA248-C07B-496E-99F9-4DA43A7BC5A9}" type="parTrans" cxnId="{50A86FC8-8F76-40FA-9316-BDDB235B56F7}">
      <dgm:prSet/>
      <dgm:spPr/>
      <dgm:t>
        <a:bodyPr/>
        <a:lstStyle/>
        <a:p>
          <a:endParaRPr lang="en-US"/>
        </a:p>
      </dgm:t>
    </dgm:pt>
    <dgm:pt modelId="{A51BF687-A695-48B5-A2B9-6C7044B0019B}" type="sibTrans" cxnId="{50A86FC8-8F76-40FA-9316-BDDB235B56F7}">
      <dgm:prSet/>
      <dgm:spPr/>
      <dgm:t>
        <a:bodyPr/>
        <a:lstStyle/>
        <a:p>
          <a:endParaRPr lang="en-US"/>
        </a:p>
      </dgm:t>
    </dgm:pt>
    <dgm:pt modelId="{5ECABB5E-BF1E-4BB3-960A-02FF8BE14E5E}">
      <dgm:prSet/>
      <dgm:spPr/>
      <dgm:t>
        <a:bodyPr/>
        <a:lstStyle/>
        <a:p>
          <a:r>
            <a:rPr lang="en-US" dirty="0">
              <a:solidFill>
                <a:schemeClr val="tx1"/>
              </a:solidFill>
            </a:rPr>
            <a:t>• Enhances quality of life</a:t>
          </a:r>
        </a:p>
      </dgm:t>
    </dgm:pt>
    <dgm:pt modelId="{E7AEE31E-D68E-4AAA-AD9D-588061EF6AAB}" type="parTrans" cxnId="{48D65539-43CA-4F87-9EAD-E2FDE2E1E884}">
      <dgm:prSet/>
      <dgm:spPr/>
      <dgm:t>
        <a:bodyPr/>
        <a:lstStyle/>
        <a:p>
          <a:endParaRPr lang="en-US"/>
        </a:p>
      </dgm:t>
    </dgm:pt>
    <dgm:pt modelId="{86347FF0-A7F1-4FE9-83D8-E98B52FD2E6B}" type="sibTrans" cxnId="{48D65539-43CA-4F87-9EAD-E2FDE2E1E884}">
      <dgm:prSet/>
      <dgm:spPr/>
      <dgm:t>
        <a:bodyPr/>
        <a:lstStyle/>
        <a:p>
          <a:endParaRPr lang="en-US"/>
        </a:p>
      </dgm:t>
    </dgm:pt>
    <dgm:pt modelId="{527C3584-CCE9-40A9-AF8B-0116E22053CE}">
      <dgm:prSet/>
      <dgm:spPr/>
      <dgm:t>
        <a:bodyPr/>
        <a:lstStyle/>
        <a:p>
          <a:r>
            <a:rPr lang="en-US"/>
            <a:t>• Supports education and employment</a:t>
          </a:r>
        </a:p>
      </dgm:t>
    </dgm:pt>
    <dgm:pt modelId="{A9011D8A-75D2-4B0E-9E77-9B12628CC911}" type="parTrans" cxnId="{EF561486-AC9A-4ACD-B4AD-3AEE6637754D}">
      <dgm:prSet/>
      <dgm:spPr/>
      <dgm:t>
        <a:bodyPr/>
        <a:lstStyle/>
        <a:p>
          <a:endParaRPr lang="en-US"/>
        </a:p>
      </dgm:t>
    </dgm:pt>
    <dgm:pt modelId="{DE7ED947-B12C-406A-94AB-3292676C9D07}" type="sibTrans" cxnId="{EF561486-AC9A-4ACD-B4AD-3AEE6637754D}">
      <dgm:prSet/>
      <dgm:spPr/>
      <dgm:t>
        <a:bodyPr/>
        <a:lstStyle/>
        <a:p>
          <a:endParaRPr lang="en-US"/>
        </a:p>
      </dgm:t>
    </dgm:pt>
    <dgm:pt modelId="{ACAD2FEC-8EA5-4747-85EE-60A6DAE40844}" type="pres">
      <dgm:prSet presAssocID="{BB811B2B-0F3A-48BC-8354-088045B2B637}" presName="diagram" presStyleCnt="0">
        <dgm:presLayoutVars>
          <dgm:dir/>
          <dgm:resizeHandles val="exact"/>
        </dgm:presLayoutVars>
      </dgm:prSet>
      <dgm:spPr/>
    </dgm:pt>
    <dgm:pt modelId="{2EFA3F26-8CEC-4F90-987C-C8792D0FBB05}" type="pres">
      <dgm:prSet presAssocID="{B99C6851-EDE9-4B84-A9C9-15B6CD12D0B6}" presName="node" presStyleLbl="node1" presStyleIdx="0" presStyleCnt="3">
        <dgm:presLayoutVars>
          <dgm:bulletEnabled val="1"/>
        </dgm:presLayoutVars>
      </dgm:prSet>
      <dgm:spPr/>
    </dgm:pt>
    <dgm:pt modelId="{D745514F-8787-46FE-9A50-B0F92466BBCA}" type="pres">
      <dgm:prSet presAssocID="{A51BF687-A695-48B5-A2B9-6C7044B0019B}" presName="sibTrans" presStyleCnt="0"/>
      <dgm:spPr/>
    </dgm:pt>
    <dgm:pt modelId="{CFC9AC9B-1C92-4ECE-83D8-D1A11D566AD8}" type="pres">
      <dgm:prSet presAssocID="{5ECABB5E-BF1E-4BB3-960A-02FF8BE14E5E}" presName="node" presStyleLbl="node1" presStyleIdx="1" presStyleCnt="3">
        <dgm:presLayoutVars>
          <dgm:bulletEnabled val="1"/>
        </dgm:presLayoutVars>
      </dgm:prSet>
      <dgm:spPr/>
    </dgm:pt>
    <dgm:pt modelId="{81A9F194-EADC-4659-8032-EB29AE8E8D70}" type="pres">
      <dgm:prSet presAssocID="{86347FF0-A7F1-4FE9-83D8-E98B52FD2E6B}" presName="sibTrans" presStyleCnt="0"/>
      <dgm:spPr/>
    </dgm:pt>
    <dgm:pt modelId="{115B45CC-2066-4397-AC2E-5DF111F920E6}" type="pres">
      <dgm:prSet presAssocID="{527C3584-CCE9-40A9-AF8B-0116E22053CE}" presName="node" presStyleLbl="node1" presStyleIdx="2" presStyleCnt="3">
        <dgm:presLayoutVars>
          <dgm:bulletEnabled val="1"/>
        </dgm:presLayoutVars>
      </dgm:prSet>
      <dgm:spPr/>
    </dgm:pt>
  </dgm:ptLst>
  <dgm:cxnLst>
    <dgm:cxn modelId="{48D65539-43CA-4F87-9EAD-E2FDE2E1E884}" srcId="{BB811B2B-0F3A-48BC-8354-088045B2B637}" destId="{5ECABB5E-BF1E-4BB3-960A-02FF8BE14E5E}" srcOrd="1" destOrd="0" parTransId="{E7AEE31E-D68E-4AAA-AD9D-588061EF6AAB}" sibTransId="{86347FF0-A7F1-4FE9-83D8-E98B52FD2E6B}"/>
    <dgm:cxn modelId="{65F3B53D-8453-4BE1-B9F4-A3F437D9B54E}" type="presOf" srcId="{527C3584-CCE9-40A9-AF8B-0116E22053CE}" destId="{115B45CC-2066-4397-AC2E-5DF111F920E6}" srcOrd="0" destOrd="0" presId="urn:microsoft.com/office/officeart/2005/8/layout/default"/>
    <dgm:cxn modelId="{EF561486-AC9A-4ACD-B4AD-3AEE6637754D}" srcId="{BB811B2B-0F3A-48BC-8354-088045B2B637}" destId="{527C3584-CCE9-40A9-AF8B-0116E22053CE}" srcOrd="2" destOrd="0" parTransId="{A9011D8A-75D2-4B0E-9E77-9B12628CC911}" sibTransId="{DE7ED947-B12C-406A-94AB-3292676C9D07}"/>
    <dgm:cxn modelId="{FD9D4788-FE08-438D-9AC7-3C115DB89312}" type="presOf" srcId="{B99C6851-EDE9-4B84-A9C9-15B6CD12D0B6}" destId="{2EFA3F26-8CEC-4F90-987C-C8792D0FBB05}" srcOrd="0" destOrd="0" presId="urn:microsoft.com/office/officeart/2005/8/layout/default"/>
    <dgm:cxn modelId="{843D40C4-3108-447E-9E27-3147E3194B2F}" type="presOf" srcId="{5ECABB5E-BF1E-4BB3-960A-02FF8BE14E5E}" destId="{CFC9AC9B-1C92-4ECE-83D8-D1A11D566AD8}" srcOrd="0" destOrd="0" presId="urn:microsoft.com/office/officeart/2005/8/layout/default"/>
    <dgm:cxn modelId="{50A86FC8-8F76-40FA-9316-BDDB235B56F7}" srcId="{BB811B2B-0F3A-48BC-8354-088045B2B637}" destId="{B99C6851-EDE9-4B84-A9C9-15B6CD12D0B6}" srcOrd="0" destOrd="0" parTransId="{7CCAA248-C07B-496E-99F9-4DA43A7BC5A9}" sibTransId="{A51BF687-A695-48B5-A2B9-6C7044B0019B}"/>
    <dgm:cxn modelId="{E4FA8AE5-1C38-4F3A-A171-6DE618FBFF19}" type="presOf" srcId="{BB811B2B-0F3A-48BC-8354-088045B2B637}" destId="{ACAD2FEC-8EA5-4747-85EE-60A6DAE40844}" srcOrd="0" destOrd="0" presId="urn:microsoft.com/office/officeart/2005/8/layout/default"/>
    <dgm:cxn modelId="{F6C86A01-0BE4-40C9-953D-1AB2B142C249}" type="presParOf" srcId="{ACAD2FEC-8EA5-4747-85EE-60A6DAE40844}" destId="{2EFA3F26-8CEC-4F90-987C-C8792D0FBB05}" srcOrd="0" destOrd="0" presId="urn:microsoft.com/office/officeart/2005/8/layout/default"/>
    <dgm:cxn modelId="{8FFEFAB7-14C9-4B93-804A-C102A5AE72AB}" type="presParOf" srcId="{ACAD2FEC-8EA5-4747-85EE-60A6DAE40844}" destId="{D745514F-8787-46FE-9A50-B0F92466BBCA}" srcOrd="1" destOrd="0" presId="urn:microsoft.com/office/officeart/2005/8/layout/default"/>
    <dgm:cxn modelId="{951E37AE-5441-4715-84CD-115600CE6191}" type="presParOf" srcId="{ACAD2FEC-8EA5-4747-85EE-60A6DAE40844}" destId="{CFC9AC9B-1C92-4ECE-83D8-D1A11D566AD8}" srcOrd="2" destOrd="0" presId="urn:microsoft.com/office/officeart/2005/8/layout/default"/>
    <dgm:cxn modelId="{25C68CBC-5BBF-4C64-B7BC-DD0557F777A9}" type="presParOf" srcId="{ACAD2FEC-8EA5-4747-85EE-60A6DAE40844}" destId="{81A9F194-EADC-4659-8032-EB29AE8E8D70}" srcOrd="3" destOrd="0" presId="urn:microsoft.com/office/officeart/2005/8/layout/default"/>
    <dgm:cxn modelId="{47ED9F1A-B243-41F3-B3FF-FC32CD4FABCB}" type="presParOf" srcId="{ACAD2FEC-8EA5-4747-85EE-60A6DAE40844}" destId="{115B45CC-2066-4397-AC2E-5DF111F920E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A37F4D-3164-456A-B0BC-513D186CE7B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4683A44-81E1-4C69-AA4F-509905B2A878}">
      <dgm:prSet/>
      <dgm:spPr/>
      <dgm:t>
        <a:bodyPr/>
        <a:lstStyle/>
        <a:p>
          <a:pPr>
            <a:defRPr cap="all"/>
          </a:pPr>
          <a:r>
            <a:rPr lang="en-US" b="1" dirty="0"/>
            <a:t>SLP-led evaluation of communication needs</a:t>
          </a:r>
        </a:p>
      </dgm:t>
    </dgm:pt>
    <dgm:pt modelId="{E45BCF28-53E1-4C08-8077-5E30835820C9}" type="parTrans" cxnId="{F26125B9-8913-400D-ABC3-D61138EAFE0A}">
      <dgm:prSet/>
      <dgm:spPr/>
      <dgm:t>
        <a:bodyPr/>
        <a:lstStyle/>
        <a:p>
          <a:endParaRPr lang="en-US"/>
        </a:p>
      </dgm:t>
    </dgm:pt>
    <dgm:pt modelId="{0E8B758C-8733-4A6A-BF85-128D207E85E3}" type="sibTrans" cxnId="{F26125B9-8913-400D-ABC3-D61138EAFE0A}">
      <dgm:prSet/>
      <dgm:spPr/>
      <dgm:t>
        <a:bodyPr/>
        <a:lstStyle/>
        <a:p>
          <a:endParaRPr lang="en-US"/>
        </a:p>
      </dgm:t>
    </dgm:pt>
    <dgm:pt modelId="{60A1D5AB-2D8E-4469-91F2-DB79B9E5A0FD}">
      <dgm:prSet/>
      <dgm:spPr/>
      <dgm:t>
        <a:bodyPr/>
        <a:lstStyle/>
        <a:p>
          <a:pPr>
            <a:defRPr cap="all"/>
          </a:pPr>
          <a:r>
            <a:rPr lang="en-US" b="1" dirty="0"/>
            <a:t>Device trials and data collection</a:t>
          </a:r>
        </a:p>
      </dgm:t>
    </dgm:pt>
    <dgm:pt modelId="{88F4091A-6845-4089-AE1E-B60BA2D1B7BA}" type="parTrans" cxnId="{C013FE47-8D91-47C9-92B9-9AC56C9672E4}">
      <dgm:prSet/>
      <dgm:spPr/>
      <dgm:t>
        <a:bodyPr/>
        <a:lstStyle/>
        <a:p>
          <a:endParaRPr lang="en-US"/>
        </a:p>
      </dgm:t>
    </dgm:pt>
    <dgm:pt modelId="{370FDF36-DA61-4D87-A647-0E0CD483C887}" type="sibTrans" cxnId="{C013FE47-8D91-47C9-92B9-9AC56C9672E4}">
      <dgm:prSet/>
      <dgm:spPr/>
      <dgm:t>
        <a:bodyPr/>
        <a:lstStyle/>
        <a:p>
          <a:endParaRPr lang="en-US"/>
        </a:p>
      </dgm:t>
    </dgm:pt>
    <dgm:pt modelId="{C97C56FC-669F-45E8-88B0-92A59FB5A1CD}">
      <dgm:prSet/>
      <dgm:spPr/>
      <dgm:t>
        <a:bodyPr/>
        <a:lstStyle/>
        <a:p>
          <a:pPr>
            <a:defRPr cap="all"/>
          </a:pPr>
          <a:r>
            <a:rPr lang="en-US" b="1" dirty="0"/>
            <a:t>Evidence of need is required for funding</a:t>
          </a:r>
        </a:p>
      </dgm:t>
    </dgm:pt>
    <dgm:pt modelId="{F50D0E99-F974-4F67-B67C-1CFF2E8E6D4F}" type="parTrans" cxnId="{5535AC14-6D57-476B-9AD5-0A8DAE18CD2B}">
      <dgm:prSet/>
      <dgm:spPr/>
      <dgm:t>
        <a:bodyPr/>
        <a:lstStyle/>
        <a:p>
          <a:endParaRPr lang="en-US"/>
        </a:p>
      </dgm:t>
    </dgm:pt>
    <dgm:pt modelId="{22F32FBD-4721-476F-8859-87730057A3FE}" type="sibTrans" cxnId="{5535AC14-6D57-476B-9AD5-0A8DAE18CD2B}">
      <dgm:prSet/>
      <dgm:spPr/>
      <dgm:t>
        <a:bodyPr/>
        <a:lstStyle/>
        <a:p>
          <a:endParaRPr lang="en-US"/>
        </a:p>
      </dgm:t>
    </dgm:pt>
    <dgm:pt modelId="{C6610ED0-D6B3-4E0D-81A7-284B8363E0AE}" type="pres">
      <dgm:prSet presAssocID="{F7A37F4D-3164-456A-B0BC-513D186CE7B1}" presName="root" presStyleCnt="0">
        <dgm:presLayoutVars>
          <dgm:dir/>
          <dgm:resizeHandles val="exact"/>
        </dgm:presLayoutVars>
      </dgm:prSet>
      <dgm:spPr/>
    </dgm:pt>
    <dgm:pt modelId="{874AE9A7-DFC3-4890-976C-BE83BCD21C54}" type="pres">
      <dgm:prSet presAssocID="{44683A44-81E1-4C69-AA4F-509905B2A878}" presName="compNode" presStyleCnt="0"/>
      <dgm:spPr/>
    </dgm:pt>
    <dgm:pt modelId="{C08DECD0-7181-490D-8980-0217C7B943DF}" type="pres">
      <dgm:prSet presAssocID="{44683A44-81E1-4C69-AA4F-509905B2A878}" presName="iconBgRect" presStyleLbl="bgShp" presStyleIdx="0" presStyleCnt="3"/>
      <dgm:spPr/>
    </dgm:pt>
    <dgm:pt modelId="{F57DC0C2-CCAD-48DE-810A-208E90736D08}" type="pres">
      <dgm:prSet presAssocID="{44683A44-81E1-4C69-AA4F-509905B2A8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BB0367D-A1C6-4D9F-BD23-B379E336797F}" type="pres">
      <dgm:prSet presAssocID="{44683A44-81E1-4C69-AA4F-509905B2A878}" presName="spaceRect" presStyleCnt="0"/>
      <dgm:spPr/>
    </dgm:pt>
    <dgm:pt modelId="{CBE65A80-2B1F-4524-96C6-363D9B28367C}" type="pres">
      <dgm:prSet presAssocID="{44683A44-81E1-4C69-AA4F-509905B2A878}" presName="textRect" presStyleLbl="revTx" presStyleIdx="0" presStyleCnt="3">
        <dgm:presLayoutVars>
          <dgm:chMax val="1"/>
          <dgm:chPref val="1"/>
        </dgm:presLayoutVars>
      </dgm:prSet>
      <dgm:spPr/>
    </dgm:pt>
    <dgm:pt modelId="{491C3A43-5558-439C-836F-EC9CB8864CFD}" type="pres">
      <dgm:prSet presAssocID="{0E8B758C-8733-4A6A-BF85-128D207E85E3}" presName="sibTrans" presStyleCnt="0"/>
      <dgm:spPr/>
    </dgm:pt>
    <dgm:pt modelId="{910B3407-F246-46EF-85F3-E3A3C9ECF263}" type="pres">
      <dgm:prSet presAssocID="{60A1D5AB-2D8E-4469-91F2-DB79B9E5A0FD}" presName="compNode" presStyleCnt="0"/>
      <dgm:spPr/>
    </dgm:pt>
    <dgm:pt modelId="{01A88026-D668-475D-9435-B4DD4770BBEC}" type="pres">
      <dgm:prSet presAssocID="{60A1D5AB-2D8E-4469-91F2-DB79B9E5A0FD}" presName="iconBgRect" presStyleLbl="bgShp" presStyleIdx="1" presStyleCnt="3"/>
      <dgm:spPr/>
    </dgm:pt>
    <dgm:pt modelId="{27EE7F66-6266-4373-862C-913C42D5444D}" type="pres">
      <dgm:prSet presAssocID="{60A1D5AB-2D8E-4469-91F2-DB79B9E5A0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D4146A43-BF62-4308-9D57-7343133CCA2E}" type="pres">
      <dgm:prSet presAssocID="{60A1D5AB-2D8E-4469-91F2-DB79B9E5A0FD}" presName="spaceRect" presStyleCnt="0"/>
      <dgm:spPr/>
    </dgm:pt>
    <dgm:pt modelId="{647E4B36-2EFA-4E98-A14B-F47535E04D98}" type="pres">
      <dgm:prSet presAssocID="{60A1D5AB-2D8E-4469-91F2-DB79B9E5A0FD}" presName="textRect" presStyleLbl="revTx" presStyleIdx="1" presStyleCnt="3">
        <dgm:presLayoutVars>
          <dgm:chMax val="1"/>
          <dgm:chPref val="1"/>
        </dgm:presLayoutVars>
      </dgm:prSet>
      <dgm:spPr/>
    </dgm:pt>
    <dgm:pt modelId="{44CE9CC1-A079-415C-A110-14AAE5CB3E55}" type="pres">
      <dgm:prSet presAssocID="{370FDF36-DA61-4D87-A647-0E0CD483C887}" presName="sibTrans" presStyleCnt="0"/>
      <dgm:spPr/>
    </dgm:pt>
    <dgm:pt modelId="{0EE19904-548E-4944-BAAF-87D7BC4F0521}" type="pres">
      <dgm:prSet presAssocID="{C97C56FC-669F-45E8-88B0-92A59FB5A1CD}" presName="compNode" presStyleCnt="0"/>
      <dgm:spPr/>
    </dgm:pt>
    <dgm:pt modelId="{38C5AF20-771C-420D-A4A2-A4E940071809}" type="pres">
      <dgm:prSet presAssocID="{C97C56FC-669F-45E8-88B0-92A59FB5A1CD}" presName="iconBgRect" presStyleLbl="bgShp" presStyleIdx="2" presStyleCnt="3"/>
      <dgm:spPr/>
    </dgm:pt>
    <dgm:pt modelId="{AB5F927F-A6C3-4EEB-B81B-CE37B075FA54}" type="pres">
      <dgm:prSet presAssocID="{C97C56FC-669F-45E8-88B0-92A59FB5A1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EF950CFD-468A-4642-AC11-09C78493288E}" type="pres">
      <dgm:prSet presAssocID="{C97C56FC-669F-45E8-88B0-92A59FB5A1CD}" presName="spaceRect" presStyleCnt="0"/>
      <dgm:spPr/>
    </dgm:pt>
    <dgm:pt modelId="{953F6E89-CDA9-4C5F-B290-2F2ABA558BE1}" type="pres">
      <dgm:prSet presAssocID="{C97C56FC-669F-45E8-88B0-92A59FB5A1CD}" presName="textRect" presStyleLbl="revTx" presStyleIdx="2" presStyleCnt="3">
        <dgm:presLayoutVars>
          <dgm:chMax val="1"/>
          <dgm:chPref val="1"/>
        </dgm:presLayoutVars>
      </dgm:prSet>
      <dgm:spPr/>
    </dgm:pt>
  </dgm:ptLst>
  <dgm:cxnLst>
    <dgm:cxn modelId="{5535AC14-6D57-476B-9AD5-0A8DAE18CD2B}" srcId="{F7A37F4D-3164-456A-B0BC-513D186CE7B1}" destId="{C97C56FC-669F-45E8-88B0-92A59FB5A1CD}" srcOrd="2" destOrd="0" parTransId="{F50D0E99-F974-4F67-B67C-1CFF2E8E6D4F}" sibTransId="{22F32FBD-4721-476F-8859-87730057A3FE}"/>
    <dgm:cxn modelId="{661B6143-482B-4A52-B771-57DE0B2E2477}" type="presOf" srcId="{F7A37F4D-3164-456A-B0BC-513D186CE7B1}" destId="{C6610ED0-D6B3-4E0D-81A7-284B8363E0AE}" srcOrd="0" destOrd="0" presId="urn:microsoft.com/office/officeart/2018/5/layout/IconCircleLabelList"/>
    <dgm:cxn modelId="{75B55C47-6A24-4357-8F77-1CF8E36795A6}" type="presOf" srcId="{44683A44-81E1-4C69-AA4F-509905B2A878}" destId="{CBE65A80-2B1F-4524-96C6-363D9B28367C}" srcOrd="0" destOrd="0" presId="urn:microsoft.com/office/officeart/2018/5/layout/IconCircleLabelList"/>
    <dgm:cxn modelId="{C013FE47-8D91-47C9-92B9-9AC56C9672E4}" srcId="{F7A37F4D-3164-456A-B0BC-513D186CE7B1}" destId="{60A1D5AB-2D8E-4469-91F2-DB79B9E5A0FD}" srcOrd="1" destOrd="0" parTransId="{88F4091A-6845-4089-AE1E-B60BA2D1B7BA}" sibTransId="{370FDF36-DA61-4D87-A647-0E0CD483C887}"/>
    <dgm:cxn modelId="{7100C097-B132-4940-A409-4FE85D6D465A}" type="presOf" srcId="{C97C56FC-669F-45E8-88B0-92A59FB5A1CD}" destId="{953F6E89-CDA9-4C5F-B290-2F2ABA558BE1}" srcOrd="0" destOrd="0" presId="urn:microsoft.com/office/officeart/2018/5/layout/IconCircleLabelList"/>
    <dgm:cxn modelId="{751D159B-1F89-4242-BDFA-B9888CD57AB6}" type="presOf" srcId="{60A1D5AB-2D8E-4469-91F2-DB79B9E5A0FD}" destId="{647E4B36-2EFA-4E98-A14B-F47535E04D98}" srcOrd="0" destOrd="0" presId="urn:microsoft.com/office/officeart/2018/5/layout/IconCircleLabelList"/>
    <dgm:cxn modelId="{F26125B9-8913-400D-ABC3-D61138EAFE0A}" srcId="{F7A37F4D-3164-456A-B0BC-513D186CE7B1}" destId="{44683A44-81E1-4C69-AA4F-509905B2A878}" srcOrd="0" destOrd="0" parTransId="{E45BCF28-53E1-4C08-8077-5E30835820C9}" sibTransId="{0E8B758C-8733-4A6A-BF85-128D207E85E3}"/>
    <dgm:cxn modelId="{EF2B2377-4AEF-4BA6-8CFB-8D2789AB0C88}" type="presParOf" srcId="{C6610ED0-D6B3-4E0D-81A7-284B8363E0AE}" destId="{874AE9A7-DFC3-4890-976C-BE83BCD21C54}" srcOrd="0" destOrd="0" presId="urn:microsoft.com/office/officeart/2018/5/layout/IconCircleLabelList"/>
    <dgm:cxn modelId="{BB8A8515-C196-4ECB-9A3F-94A51EEF054B}" type="presParOf" srcId="{874AE9A7-DFC3-4890-976C-BE83BCD21C54}" destId="{C08DECD0-7181-490D-8980-0217C7B943DF}" srcOrd="0" destOrd="0" presId="urn:microsoft.com/office/officeart/2018/5/layout/IconCircleLabelList"/>
    <dgm:cxn modelId="{D7AD7977-48C9-4271-B488-CD43280DD37B}" type="presParOf" srcId="{874AE9A7-DFC3-4890-976C-BE83BCD21C54}" destId="{F57DC0C2-CCAD-48DE-810A-208E90736D08}" srcOrd="1" destOrd="0" presId="urn:microsoft.com/office/officeart/2018/5/layout/IconCircleLabelList"/>
    <dgm:cxn modelId="{A32BAD56-5905-4C8C-801A-1E16EFB0E8D8}" type="presParOf" srcId="{874AE9A7-DFC3-4890-976C-BE83BCD21C54}" destId="{9BB0367D-A1C6-4D9F-BD23-B379E336797F}" srcOrd="2" destOrd="0" presId="urn:microsoft.com/office/officeart/2018/5/layout/IconCircleLabelList"/>
    <dgm:cxn modelId="{25FEF846-F600-46B7-89EB-2C4345BDE19F}" type="presParOf" srcId="{874AE9A7-DFC3-4890-976C-BE83BCD21C54}" destId="{CBE65A80-2B1F-4524-96C6-363D9B28367C}" srcOrd="3" destOrd="0" presId="urn:microsoft.com/office/officeart/2018/5/layout/IconCircleLabelList"/>
    <dgm:cxn modelId="{A88F8B84-D6EA-4ACD-BB2D-E5FB500BE891}" type="presParOf" srcId="{C6610ED0-D6B3-4E0D-81A7-284B8363E0AE}" destId="{491C3A43-5558-439C-836F-EC9CB8864CFD}" srcOrd="1" destOrd="0" presId="urn:microsoft.com/office/officeart/2018/5/layout/IconCircleLabelList"/>
    <dgm:cxn modelId="{920B5000-1281-4A04-A3F9-D7E59EB93550}" type="presParOf" srcId="{C6610ED0-D6B3-4E0D-81A7-284B8363E0AE}" destId="{910B3407-F246-46EF-85F3-E3A3C9ECF263}" srcOrd="2" destOrd="0" presId="urn:microsoft.com/office/officeart/2018/5/layout/IconCircleLabelList"/>
    <dgm:cxn modelId="{7A891335-D662-4712-9FFD-EE55BB73FA4A}" type="presParOf" srcId="{910B3407-F246-46EF-85F3-E3A3C9ECF263}" destId="{01A88026-D668-475D-9435-B4DD4770BBEC}" srcOrd="0" destOrd="0" presId="urn:microsoft.com/office/officeart/2018/5/layout/IconCircleLabelList"/>
    <dgm:cxn modelId="{8AE92C60-0E6A-459A-BA07-A9C589158653}" type="presParOf" srcId="{910B3407-F246-46EF-85F3-E3A3C9ECF263}" destId="{27EE7F66-6266-4373-862C-913C42D5444D}" srcOrd="1" destOrd="0" presId="urn:microsoft.com/office/officeart/2018/5/layout/IconCircleLabelList"/>
    <dgm:cxn modelId="{7DC5D57E-A130-407C-8445-CB217180D719}" type="presParOf" srcId="{910B3407-F246-46EF-85F3-E3A3C9ECF263}" destId="{D4146A43-BF62-4308-9D57-7343133CCA2E}" srcOrd="2" destOrd="0" presId="urn:microsoft.com/office/officeart/2018/5/layout/IconCircleLabelList"/>
    <dgm:cxn modelId="{8E9DC3B9-2BEA-49AC-B5D2-01AE7E13C5B8}" type="presParOf" srcId="{910B3407-F246-46EF-85F3-E3A3C9ECF263}" destId="{647E4B36-2EFA-4E98-A14B-F47535E04D98}" srcOrd="3" destOrd="0" presId="urn:microsoft.com/office/officeart/2018/5/layout/IconCircleLabelList"/>
    <dgm:cxn modelId="{2553B3D0-587E-48BE-BFB9-3DBE826B2D88}" type="presParOf" srcId="{C6610ED0-D6B3-4E0D-81A7-284B8363E0AE}" destId="{44CE9CC1-A079-415C-A110-14AAE5CB3E55}" srcOrd="3" destOrd="0" presId="urn:microsoft.com/office/officeart/2018/5/layout/IconCircleLabelList"/>
    <dgm:cxn modelId="{7C7661C4-F41D-4D08-857E-7FF462D10AB0}" type="presParOf" srcId="{C6610ED0-D6B3-4E0D-81A7-284B8363E0AE}" destId="{0EE19904-548E-4944-BAAF-87D7BC4F0521}" srcOrd="4" destOrd="0" presId="urn:microsoft.com/office/officeart/2018/5/layout/IconCircleLabelList"/>
    <dgm:cxn modelId="{98C75CBD-F787-481C-8831-7E6BAFEF200A}" type="presParOf" srcId="{0EE19904-548E-4944-BAAF-87D7BC4F0521}" destId="{38C5AF20-771C-420D-A4A2-A4E940071809}" srcOrd="0" destOrd="0" presId="urn:microsoft.com/office/officeart/2018/5/layout/IconCircleLabelList"/>
    <dgm:cxn modelId="{E419F961-C192-49E2-893D-058883DC67C6}" type="presParOf" srcId="{0EE19904-548E-4944-BAAF-87D7BC4F0521}" destId="{AB5F927F-A6C3-4EEB-B81B-CE37B075FA54}" srcOrd="1" destOrd="0" presId="urn:microsoft.com/office/officeart/2018/5/layout/IconCircleLabelList"/>
    <dgm:cxn modelId="{10023840-6BE7-48F9-9895-AA0BBD4FC0A7}" type="presParOf" srcId="{0EE19904-548E-4944-BAAF-87D7BC4F0521}" destId="{EF950CFD-468A-4642-AC11-09C78493288E}" srcOrd="2" destOrd="0" presId="urn:microsoft.com/office/officeart/2018/5/layout/IconCircleLabelList"/>
    <dgm:cxn modelId="{CF49B4F5-60C0-4C82-9745-4D1027D7A625}" type="presParOf" srcId="{0EE19904-548E-4944-BAAF-87D7BC4F0521}" destId="{953F6E89-CDA9-4C5F-B290-2F2ABA558BE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452FD5-4CE6-4EEE-A33C-07C414935B3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01F6B087-7FCA-4FCC-9141-F6F2B67107E0}">
      <dgm:prSet/>
      <dgm:spPr/>
      <dgm:t>
        <a:bodyPr/>
        <a:lstStyle/>
        <a:p>
          <a:r>
            <a:rPr lang="en-US"/>
            <a:t>Trial period with different devices</a:t>
          </a:r>
        </a:p>
      </dgm:t>
    </dgm:pt>
    <dgm:pt modelId="{34ABF672-42F6-4148-B70E-2AE2575667D7}" type="parTrans" cxnId="{7BEEDB20-DD78-4DF7-B843-B16FB4F0D3EA}">
      <dgm:prSet/>
      <dgm:spPr/>
      <dgm:t>
        <a:bodyPr/>
        <a:lstStyle/>
        <a:p>
          <a:endParaRPr lang="en-US"/>
        </a:p>
      </dgm:t>
    </dgm:pt>
    <dgm:pt modelId="{3AE90E73-69DC-4F41-93F3-A9C02F7B2C8B}" type="sibTrans" cxnId="{7BEEDB20-DD78-4DF7-B843-B16FB4F0D3EA}">
      <dgm:prSet/>
      <dgm:spPr/>
      <dgm:t>
        <a:bodyPr/>
        <a:lstStyle/>
        <a:p>
          <a:endParaRPr lang="en-US"/>
        </a:p>
      </dgm:t>
    </dgm:pt>
    <dgm:pt modelId="{B0764DF2-8378-456A-ABA6-E5A5E2CAC39F}">
      <dgm:prSet/>
      <dgm:spPr/>
      <dgm:t>
        <a:bodyPr/>
        <a:lstStyle/>
        <a:p>
          <a:r>
            <a:rPr lang="en-US"/>
            <a:t>Document success and challenges</a:t>
          </a:r>
        </a:p>
      </dgm:t>
    </dgm:pt>
    <dgm:pt modelId="{902F5168-2F28-40D3-8A80-81BAA516D81D}" type="parTrans" cxnId="{539B41A7-FCC1-402D-AEDF-899C4B9E4A35}">
      <dgm:prSet/>
      <dgm:spPr/>
      <dgm:t>
        <a:bodyPr/>
        <a:lstStyle/>
        <a:p>
          <a:endParaRPr lang="en-US"/>
        </a:p>
      </dgm:t>
    </dgm:pt>
    <dgm:pt modelId="{88CC1D9E-4E8A-4147-BC2C-1690AA6B6485}" type="sibTrans" cxnId="{539B41A7-FCC1-402D-AEDF-899C4B9E4A35}">
      <dgm:prSet/>
      <dgm:spPr/>
      <dgm:t>
        <a:bodyPr/>
        <a:lstStyle/>
        <a:p>
          <a:endParaRPr lang="en-US"/>
        </a:p>
      </dgm:t>
    </dgm:pt>
    <dgm:pt modelId="{B5FB26CC-487C-4757-B4A3-E62660DA937D}">
      <dgm:prSet/>
      <dgm:spPr/>
      <dgm:t>
        <a:bodyPr/>
        <a:lstStyle/>
        <a:p>
          <a:r>
            <a:rPr lang="en-US" dirty="0">
              <a:solidFill>
                <a:schemeClr val="tx1"/>
              </a:solidFill>
            </a:rPr>
            <a:t>Family and user input is critical</a:t>
          </a:r>
        </a:p>
      </dgm:t>
    </dgm:pt>
    <dgm:pt modelId="{7341CB90-10B4-49AE-B6B0-1355FFBEB696}" type="parTrans" cxnId="{D58F0341-F4D3-428D-86CA-8B5F61501F77}">
      <dgm:prSet/>
      <dgm:spPr/>
      <dgm:t>
        <a:bodyPr/>
        <a:lstStyle/>
        <a:p>
          <a:endParaRPr lang="en-US"/>
        </a:p>
      </dgm:t>
    </dgm:pt>
    <dgm:pt modelId="{416FEB35-BA29-4D55-8FAA-8C86F44ADD7F}" type="sibTrans" cxnId="{D58F0341-F4D3-428D-86CA-8B5F61501F77}">
      <dgm:prSet/>
      <dgm:spPr/>
      <dgm:t>
        <a:bodyPr/>
        <a:lstStyle/>
        <a:p>
          <a:endParaRPr lang="en-US"/>
        </a:p>
      </dgm:t>
    </dgm:pt>
    <dgm:pt modelId="{F4FA4EF9-573C-4B45-A618-25853256DF53}" type="pres">
      <dgm:prSet presAssocID="{7D452FD5-4CE6-4EEE-A33C-07C414935B38}" presName="outerComposite" presStyleCnt="0">
        <dgm:presLayoutVars>
          <dgm:chMax val="5"/>
          <dgm:dir/>
          <dgm:resizeHandles val="exact"/>
        </dgm:presLayoutVars>
      </dgm:prSet>
      <dgm:spPr/>
    </dgm:pt>
    <dgm:pt modelId="{56FE7AE4-6023-449C-AD8B-7BEAC0EBDE6C}" type="pres">
      <dgm:prSet presAssocID="{7D452FD5-4CE6-4EEE-A33C-07C414935B38}" presName="dummyMaxCanvas" presStyleCnt="0">
        <dgm:presLayoutVars/>
      </dgm:prSet>
      <dgm:spPr/>
    </dgm:pt>
    <dgm:pt modelId="{01B31F94-3F0D-4F0F-94A5-393AFA3B782D}" type="pres">
      <dgm:prSet presAssocID="{7D452FD5-4CE6-4EEE-A33C-07C414935B38}" presName="ThreeNodes_1" presStyleLbl="node1" presStyleIdx="0" presStyleCnt="3">
        <dgm:presLayoutVars>
          <dgm:bulletEnabled val="1"/>
        </dgm:presLayoutVars>
      </dgm:prSet>
      <dgm:spPr/>
    </dgm:pt>
    <dgm:pt modelId="{221CF1F6-D503-4193-A5C3-DE4A74602DF7}" type="pres">
      <dgm:prSet presAssocID="{7D452FD5-4CE6-4EEE-A33C-07C414935B38}" presName="ThreeNodes_2" presStyleLbl="node1" presStyleIdx="1" presStyleCnt="3">
        <dgm:presLayoutVars>
          <dgm:bulletEnabled val="1"/>
        </dgm:presLayoutVars>
      </dgm:prSet>
      <dgm:spPr/>
    </dgm:pt>
    <dgm:pt modelId="{776992EA-3286-4B83-B79C-D09CC7668519}" type="pres">
      <dgm:prSet presAssocID="{7D452FD5-4CE6-4EEE-A33C-07C414935B38}" presName="ThreeNodes_3" presStyleLbl="node1" presStyleIdx="2" presStyleCnt="3">
        <dgm:presLayoutVars>
          <dgm:bulletEnabled val="1"/>
        </dgm:presLayoutVars>
      </dgm:prSet>
      <dgm:spPr/>
    </dgm:pt>
    <dgm:pt modelId="{7631AFC6-BCF4-4CE6-BBFF-1BB2BAFCED1E}" type="pres">
      <dgm:prSet presAssocID="{7D452FD5-4CE6-4EEE-A33C-07C414935B38}" presName="ThreeConn_1-2" presStyleLbl="fgAccFollowNode1" presStyleIdx="0" presStyleCnt="2">
        <dgm:presLayoutVars>
          <dgm:bulletEnabled val="1"/>
        </dgm:presLayoutVars>
      </dgm:prSet>
      <dgm:spPr/>
    </dgm:pt>
    <dgm:pt modelId="{FCE80196-BC60-48A6-A90A-C39384F6008A}" type="pres">
      <dgm:prSet presAssocID="{7D452FD5-4CE6-4EEE-A33C-07C414935B38}" presName="ThreeConn_2-3" presStyleLbl="fgAccFollowNode1" presStyleIdx="1" presStyleCnt="2">
        <dgm:presLayoutVars>
          <dgm:bulletEnabled val="1"/>
        </dgm:presLayoutVars>
      </dgm:prSet>
      <dgm:spPr/>
    </dgm:pt>
    <dgm:pt modelId="{822C6510-6C24-4DB1-875E-A26C9ADA3ED4}" type="pres">
      <dgm:prSet presAssocID="{7D452FD5-4CE6-4EEE-A33C-07C414935B38}" presName="ThreeNodes_1_text" presStyleLbl="node1" presStyleIdx="2" presStyleCnt="3">
        <dgm:presLayoutVars>
          <dgm:bulletEnabled val="1"/>
        </dgm:presLayoutVars>
      </dgm:prSet>
      <dgm:spPr/>
    </dgm:pt>
    <dgm:pt modelId="{BD6D03CF-78AB-45FB-BF1A-161FEB86BCBD}" type="pres">
      <dgm:prSet presAssocID="{7D452FD5-4CE6-4EEE-A33C-07C414935B38}" presName="ThreeNodes_2_text" presStyleLbl="node1" presStyleIdx="2" presStyleCnt="3">
        <dgm:presLayoutVars>
          <dgm:bulletEnabled val="1"/>
        </dgm:presLayoutVars>
      </dgm:prSet>
      <dgm:spPr/>
    </dgm:pt>
    <dgm:pt modelId="{7EDB3513-9360-4390-AEBA-EEBE170D7603}" type="pres">
      <dgm:prSet presAssocID="{7D452FD5-4CE6-4EEE-A33C-07C414935B38}" presName="ThreeNodes_3_text" presStyleLbl="node1" presStyleIdx="2" presStyleCnt="3">
        <dgm:presLayoutVars>
          <dgm:bulletEnabled val="1"/>
        </dgm:presLayoutVars>
      </dgm:prSet>
      <dgm:spPr/>
    </dgm:pt>
  </dgm:ptLst>
  <dgm:cxnLst>
    <dgm:cxn modelId="{7A067201-BF80-4135-965B-FF0F5A003682}" type="presOf" srcId="{88CC1D9E-4E8A-4147-BC2C-1690AA6B6485}" destId="{FCE80196-BC60-48A6-A90A-C39384F6008A}" srcOrd="0" destOrd="0" presId="urn:microsoft.com/office/officeart/2005/8/layout/vProcess5"/>
    <dgm:cxn modelId="{3CF77E12-E0F2-4BDE-B063-E89ABF7771FD}" type="presOf" srcId="{B5FB26CC-487C-4757-B4A3-E62660DA937D}" destId="{776992EA-3286-4B83-B79C-D09CC7668519}" srcOrd="0" destOrd="0" presId="urn:microsoft.com/office/officeart/2005/8/layout/vProcess5"/>
    <dgm:cxn modelId="{7BEEDB20-DD78-4DF7-B843-B16FB4F0D3EA}" srcId="{7D452FD5-4CE6-4EEE-A33C-07C414935B38}" destId="{01F6B087-7FCA-4FCC-9141-F6F2B67107E0}" srcOrd="0" destOrd="0" parTransId="{34ABF672-42F6-4148-B70E-2AE2575667D7}" sibTransId="{3AE90E73-69DC-4F41-93F3-A9C02F7B2C8B}"/>
    <dgm:cxn modelId="{2FBC0240-FBBA-4D28-A6DB-5FF24F1FEA9D}" type="presOf" srcId="{B0764DF2-8378-456A-ABA6-E5A5E2CAC39F}" destId="{221CF1F6-D503-4193-A5C3-DE4A74602DF7}" srcOrd="0" destOrd="0" presId="urn:microsoft.com/office/officeart/2005/8/layout/vProcess5"/>
    <dgm:cxn modelId="{D58F0341-F4D3-428D-86CA-8B5F61501F77}" srcId="{7D452FD5-4CE6-4EEE-A33C-07C414935B38}" destId="{B5FB26CC-487C-4757-B4A3-E62660DA937D}" srcOrd="2" destOrd="0" parTransId="{7341CB90-10B4-49AE-B6B0-1355FFBEB696}" sibTransId="{416FEB35-BA29-4D55-8FAA-8C86F44ADD7F}"/>
    <dgm:cxn modelId="{0DB9AF82-CC28-4A9D-8F93-C53D338D71CF}" type="presOf" srcId="{B0764DF2-8378-456A-ABA6-E5A5E2CAC39F}" destId="{BD6D03CF-78AB-45FB-BF1A-161FEB86BCBD}" srcOrd="1" destOrd="0" presId="urn:microsoft.com/office/officeart/2005/8/layout/vProcess5"/>
    <dgm:cxn modelId="{5A94708D-A4B3-46F3-93FD-996EC73569FF}" type="presOf" srcId="{01F6B087-7FCA-4FCC-9141-F6F2B67107E0}" destId="{01B31F94-3F0D-4F0F-94A5-393AFA3B782D}" srcOrd="0" destOrd="0" presId="urn:microsoft.com/office/officeart/2005/8/layout/vProcess5"/>
    <dgm:cxn modelId="{49CAF897-6A39-4ACC-BAFE-E6615285D9E3}" type="presOf" srcId="{B5FB26CC-487C-4757-B4A3-E62660DA937D}" destId="{7EDB3513-9360-4390-AEBA-EEBE170D7603}" srcOrd="1" destOrd="0" presId="urn:microsoft.com/office/officeart/2005/8/layout/vProcess5"/>
    <dgm:cxn modelId="{341FAC9A-5AB9-47F2-A200-EEA0F507315F}" type="presOf" srcId="{7D452FD5-4CE6-4EEE-A33C-07C414935B38}" destId="{F4FA4EF9-573C-4B45-A618-25853256DF53}" srcOrd="0" destOrd="0" presId="urn:microsoft.com/office/officeart/2005/8/layout/vProcess5"/>
    <dgm:cxn modelId="{539B41A7-FCC1-402D-AEDF-899C4B9E4A35}" srcId="{7D452FD5-4CE6-4EEE-A33C-07C414935B38}" destId="{B0764DF2-8378-456A-ABA6-E5A5E2CAC39F}" srcOrd="1" destOrd="0" parTransId="{902F5168-2F28-40D3-8A80-81BAA516D81D}" sibTransId="{88CC1D9E-4E8A-4147-BC2C-1690AA6B6485}"/>
    <dgm:cxn modelId="{B67AB4B2-C7DF-40D8-AD23-9560EC1C0C4D}" type="presOf" srcId="{3AE90E73-69DC-4F41-93F3-A9C02F7B2C8B}" destId="{7631AFC6-BCF4-4CE6-BBFF-1BB2BAFCED1E}" srcOrd="0" destOrd="0" presId="urn:microsoft.com/office/officeart/2005/8/layout/vProcess5"/>
    <dgm:cxn modelId="{87D3F2D6-F538-4C11-B6CB-A60022EAF55E}" type="presOf" srcId="{01F6B087-7FCA-4FCC-9141-F6F2B67107E0}" destId="{822C6510-6C24-4DB1-875E-A26C9ADA3ED4}" srcOrd="1" destOrd="0" presId="urn:microsoft.com/office/officeart/2005/8/layout/vProcess5"/>
    <dgm:cxn modelId="{C5CC836C-C1C8-439D-8DD8-26293579ACB5}" type="presParOf" srcId="{F4FA4EF9-573C-4B45-A618-25853256DF53}" destId="{56FE7AE4-6023-449C-AD8B-7BEAC0EBDE6C}" srcOrd="0" destOrd="0" presId="urn:microsoft.com/office/officeart/2005/8/layout/vProcess5"/>
    <dgm:cxn modelId="{3B5A8AE9-F38C-4300-B0E8-2F50DB0F971F}" type="presParOf" srcId="{F4FA4EF9-573C-4B45-A618-25853256DF53}" destId="{01B31F94-3F0D-4F0F-94A5-393AFA3B782D}" srcOrd="1" destOrd="0" presId="urn:microsoft.com/office/officeart/2005/8/layout/vProcess5"/>
    <dgm:cxn modelId="{D13492FF-0087-4373-8C0E-0D12F3687F2B}" type="presParOf" srcId="{F4FA4EF9-573C-4B45-A618-25853256DF53}" destId="{221CF1F6-D503-4193-A5C3-DE4A74602DF7}" srcOrd="2" destOrd="0" presId="urn:microsoft.com/office/officeart/2005/8/layout/vProcess5"/>
    <dgm:cxn modelId="{DCA165D9-6386-40BE-9F54-FF2016C9F520}" type="presParOf" srcId="{F4FA4EF9-573C-4B45-A618-25853256DF53}" destId="{776992EA-3286-4B83-B79C-D09CC7668519}" srcOrd="3" destOrd="0" presId="urn:microsoft.com/office/officeart/2005/8/layout/vProcess5"/>
    <dgm:cxn modelId="{F37497D5-7925-4A84-A78F-A4A42A14A9A8}" type="presParOf" srcId="{F4FA4EF9-573C-4B45-A618-25853256DF53}" destId="{7631AFC6-BCF4-4CE6-BBFF-1BB2BAFCED1E}" srcOrd="4" destOrd="0" presId="urn:microsoft.com/office/officeart/2005/8/layout/vProcess5"/>
    <dgm:cxn modelId="{973ECE92-6192-44F0-82B9-5903A9674D32}" type="presParOf" srcId="{F4FA4EF9-573C-4B45-A618-25853256DF53}" destId="{FCE80196-BC60-48A6-A90A-C39384F6008A}" srcOrd="5" destOrd="0" presId="urn:microsoft.com/office/officeart/2005/8/layout/vProcess5"/>
    <dgm:cxn modelId="{FFD5F7D9-1C2E-40D0-86C4-4C1E54300E7A}" type="presParOf" srcId="{F4FA4EF9-573C-4B45-A618-25853256DF53}" destId="{822C6510-6C24-4DB1-875E-A26C9ADA3ED4}" srcOrd="6" destOrd="0" presId="urn:microsoft.com/office/officeart/2005/8/layout/vProcess5"/>
    <dgm:cxn modelId="{D8D0C755-7253-479E-BD91-C4277747752F}" type="presParOf" srcId="{F4FA4EF9-573C-4B45-A618-25853256DF53}" destId="{BD6D03CF-78AB-45FB-BF1A-161FEB86BCBD}" srcOrd="7" destOrd="0" presId="urn:microsoft.com/office/officeart/2005/8/layout/vProcess5"/>
    <dgm:cxn modelId="{0E4E03EF-4A76-48B7-8403-637FE1AE4BF4}" type="presParOf" srcId="{F4FA4EF9-573C-4B45-A618-25853256DF53}" destId="{7EDB3513-9360-4390-AEBA-EEBE170D760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5E03A9-ADDA-45E1-957B-8D06286D86B8}"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CD657A39-5245-46F6-92C3-3DEF10EB24A7}">
      <dgm:prSet/>
      <dgm:spPr/>
      <dgm:t>
        <a:bodyPr/>
        <a:lstStyle/>
        <a:p>
          <a:r>
            <a:rPr lang="en-US" b="1" dirty="0">
              <a:solidFill>
                <a:schemeClr val="tx1"/>
              </a:solidFill>
            </a:rPr>
            <a:t>SLP evaluation report</a:t>
          </a:r>
        </a:p>
      </dgm:t>
    </dgm:pt>
    <dgm:pt modelId="{D737B69E-B7EF-450C-9DF0-3FA9D9649A91}" type="parTrans" cxnId="{C277D25E-3DD3-43E8-8E72-9197C4A15114}">
      <dgm:prSet/>
      <dgm:spPr/>
      <dgm:t>
        <a:bodyPr/>
        <a:lstStyle/>
        <a:p>
          <a:endParaRPr lang="en-US"/>
        </a:p>
      </dgm:t>
    </dgm:pt>
    <dgm:pt modelId="{C3ABAE05-CAC9-48B6-8DFF-60A98CA97249}" type="sibTrans" cxnId="{C277D25E-3DD3-43E8-8E72-9197C4A15114}">
      <dgm:prSet/>
      <dgm:spPr/>
      <dgm:t>
        <a:bodyPr/>
        <a:lstStyle/>
        <a:p>
          <a:endParaRPr lang="en-US"/>
        </a:p>
      </dgm:t>
    </dgm:pt>
    <dgm:pt modelId="{509E6932-3BC0-4DD9-86D9-E747FD5F88D3}">
      <dgm:prSet/>
      <dgm:spPr/>
      <dgm:t>
        <a:bodyPr/>
        <a:lstStyle/>
        <a:p>
          <a:r>
            <a:rPr lang="en-US" b="1" dirty="0">
              <a:solidFill>
                <a:schemeClr val="tx1"/>
              </a:solidFill>
            </a:rPr>
            <a:t>Letter of Medical Necessity (LMN)</a:t>
          </a:r>
        </a:p>
      </dgm:t>
    </dgm:pt>
    <dgm:pt modelId="{8A391FC1-86F5-4DC8-B80A-62B73C5BC621}" type="parTrans" cxnId="{45187117-0CAF-4D83-B43C-1BB562784669}">
      <dgm:prSet/>
      <dgm:spPr/>
      <dgm:t>
        <a:bodyPr/>
        <a:lstStyle/>
        <a:p>
          <a:endParaRPr lang="en-US"/>
        </a:p>
      </dgm:t>
    </dgm:pt>
    <dgm:pt modelId="{C58B85F4-16F9-4609-B874-B45773AD4AAC}" type="sibTrans" cxnId="{45187117-0CAF-4D83-B43C-1BB562784669}">
      <dgm:prSet/>
      <dgm:spPr/>
      <dgm:t>
        <a:bodyPr/>
        <a:lstStyle/>
        <a:p>
          <a:endParaRPr lang="en-US"/>
        </a:p>
      </dgm:t>
    </dgm:pt>
    <dgm:pt modelId="{8C781BA7-DC08-4274-9E62-7DC27B96C31B}">
      <dgm:prSet/>
      <dgm:spPr/>
      <dgm:t>
        <a:bodyPr/>
        <a:lstStyle/>
        <a:p>
          <a:r>
            <a:rPr lang="en-US" b="1" dirty="0">
              <a:solidFill>
                <a:schemeClr val="tx1"/>
              </a:solidFill>
            </a:rPr>
            <a:t>Physician signature required</a:t>
          </a:r>
        </a:p>
      </dgm:t>
    </dgm:pt>
    <dgm:pt modelId="{E242BE1F-EE76-4504-A473-D89AC427272F}" type="parTrans" cxnId="{A8CBFE6D-C490-425C-982B-7E3325700B9E}">
      <dgm:prSet/>
      <dgm:spPr/>
      <dgm:t>
        <a:bodyPr/>
        <a:lstStyle/>
        <a:p>
          <a:endParaRPr lang="en-US"/>
        </a:p>
      </dgm:t>
    </dgm:pt>
    <dgm:pt modelId="{450848E2-4B7F-4412-927C-8AAB20176EFC}" type="sibTrans" cxnId="{A8CBFE6D-C490-425C-982B-7E3325700B9E}">
      <dgm:prSet/>
      <dgm:spPr/>
      <dgm:t>
        <a:bodyPr/>
        <a:lstStyle/>
        <a:p>
          <a:endParaRPr lang="en-US"/>
        </a:p>
      </dgm:t>
    </dgm:pt>
    <dgm:pt modelId="{C2AE4F08-9C4B-4AFF-9D0A-59241303AD83}">
      <dgm:prSet/>
      <dgm:spPr/>
      <dgm:t>
        <a:bodyPr/>
        <a:lstStyle/>
        <a:p>
          <a:r>
            <a:rPr lang="en-US" b="1" dirty="0">
              <a:solidFill>
                <a:schemeClr val="tx1"/>
              </a:solidFill>
            </a:rPr>
            <a:t>Tip: Be clear, evidence-based, and user-centered</a:t>
          </a:r>
        </a:p>
      </dgm:t>
    </dgm:pt>
    <dgm:pt modelId="{084CE448-7849-4454-A0D6-B1A24DD394AB}" type="parTrans" cxnId="{1A5D2C3C-F2AA-4FB6-A926-7532E692C545}">
      <dgm:prSet/>
      <dgm:spPr/>
      <dgm:t>
        <a:bodyPr/>
        <a:lstStyle/>
        <a:p>
          <a:endParaRPr lang="en-US"/>
        </a:p>
      </dgm:t>
    </dgm:pt>
    <dgm:pt modelId="{90C331BF-B474-491E-B2E5-3883FA611A0E}" type="sibTrans" cxnId="{1A5D2C3C-F2AA-4FB6-A926-7532E692C545}">
      <dgm:prSet/>
      <dgm:spPr/>
      <dgm:t>
        <a:bodyPr/>
        <a:lstStyle/>
        <a:p>
          <a:endParaRPr lang="en-US"/>
        </a:p>
      </dgm:t>
    </dgm:pt>
    <dgm:pt modelId="{2B6D60A7-AEA9-409F-9B9B-B5AB3E8923C8}" type="pres">
      <dgm:prSet presAssocID="{B85E03A9-ADDA-45E1-957B-8D06286D86B8}" presName="matrix" presStyleCnt="0">
        <dgm:presLayoutVars>
          <dgm:chMax val="1"/>
          <dgm:dir/>
          <dgm:resizeHandles val="exact"/>
        </dgm:presLayoutVars>
      </dgm:prSet>
      <dgm:spPr/>
    </dgm:pt>
    <dgm:pt modelId="{343510EE-5BDB-4AB8-86D1-BF3B392C8FFC}" type="pres">
      <dgm:prSet presAssocID="{B85E03A9-ADDA-45E1-957B-8D06286D86B8}" presName="axisShape" presStyleLbl="bgShp" presStyleIdx="0" presStyleCnt="1"/>
      <dgm:spPr/>
    </dgm:pt>
    <dgm:pt modelId="{F069623C-7059-4098-B7C2-6245B8443414}" type="pres">
      <dgm:prSet presAssocID="{B85E03A9-ADDA-45E1-957B-8D06286D86B8}" presName="rect1" presStyleLbl="node1" presStyleIdx="0" presStyleCnt="4">
        <dgm:presLayoutVars>
          <dgm:chMax val="0"/>
          <dgm:chPref val="0"/>
          <dgm:bulletEnabled val="1"/>
        </dgm:presLayoutVars>
      </dgm:prSet>
      <dgm:spPr/>
    </dgm:pt>
    <dgm:pt modelId="{28F6D880-0F4A-4865-89C7-72ED5492D411}" type="pres">
      <dgm:prSet presAssocID="{B85E03A9-ADDA-45E1-957B-8D06286D86B8}" presName="rect2" presStyleLbl="node1" presStyleIdx="1" presStyleCnt="4">
        <dgm:presLayoutVars>
          <dgm:chMax val="0"/>
          <dgm:chPref val="0"/>
          <dgm:bulletEnabled val="1"/>
        </dgm:presLayoutVars>
      </dgm:prSet>
      <dgm:spPr/>
    </dgm:pt>
    <dgm:pt modelId="{2254FE99-D4D5-45BA-8CAB-02590B234C72}" type="pres">
      <dgm:prSet presAssocID="{B85E03A9-ADDA-45E1-957B-8D06286D86B8}" presName="rect3" presStyleLbl="node1" presStyleIdx="2" presStyleCnt="4">
        <dgm:presLayoutVars>
          <dgm:chMax val="0"/>
          <dgm:chPref val="0"/>
          <dgm:bulletEnabled val="1"/>
        </dgm:presLayoutVars>
      </dgm:prSet>
      <dgm:spPr/>
    </dgm:pt>
    <dgm:pt modelId="{E043CA22-C4FF-4251-9F63-7B66190A1302}" type="pres">
      <dgm:prSet presAssocID="{B85E03A9-ADDA-45E1-957B-8D06286D86B8}" presName="rect4" presStyleLbl="node1" presStyleIdx="3" presStyleCnt="4">
        <dgm:presLayoutVars>
          <dgm:chMax val="0"/>
          <dgm:chPref val="0"/>
          <dgm:bulletEnabled val="1"/>
        </dgm:presLayoutVars>
      </dgm:prSet>
      <dgm:spPr/>
    </dgm:pt>
  </dgm:ptLst>
  <dgm:cxnLst>
    <dgm:cxn modelId="{45187117-0CAF-4D83-B43C-1BB562784669}" srcId="{B85E03A9-ADDA-45E1-957B-8D06286D86B8}" destId="{509E6932-3BC0-4DD9-86D9-E747FD5F88D3}" srcOrd="1" destOrd="0" parTransId="{8A391FC1-86F5-4DC8-B80A-62B73C5BC621}" sibTransId="{C58B85F4-16F9-4609-B874-B45773AD4AAC}"/>
    <dgm:cxn modelId="{1A5D2C3C-F2AA-4FB6-A926-7532E692C545}" srcId="{B85E03A9-ADDA-45E1-957B-8D06286D86B8}" destId="{C2AE4F08-9C4B-4AFF-9D0A-59241303AD83}" srcOrd="3" destOrd="0" parTransId="{084CE448-7849-4454-A0D6-B1A24DD394AB}" sibTransId="{90C331BF-B474-491E-B2E5-3883FA611A0E}"/>
    <dgm:cxn modelId="{C277D25E-3DD3-43E8-8E72-9197C4A15114}" srcId="{B85E03A9-ADDA-45E1-957B-8D06286D86B8}" destId="{CD657A39-5245-46F6-92C3-3DEF10EB24A7}" srcOrd="0" destOrd="0" parTransId="{D737B69E-B7EF-450C-9DF0-3FA9D9649A91}" sibTransId="{C3ABAE05-CAC9-48B6-8DFF-60A98CA97249}"/>
    <dgm:cxn modelId="{6B5DF260-D696-466F-B369-EE16AEFE304B}" type="presOf" srcId="{509E6932-3BC0-4DD9-86D9-E747FD5F88D3}" destId="{28F6D880-0F4A-4865-89C7-72ED5492D411}" srcOrd="0" destOrd="0" presId="urn:microsoft.com/office/officeart/2005/8/layout/matrix2"/>
    <dgm:cxn modelId="{F458B066-DEE9-431D-8BD7-507B33B8A3E1}" type="presOf" srcId="{8C781BA7-DC08-4274-9E62-7DC27B96C31B}" destId="{2254FE99-D4D5-45BA-8CAB-02590B234C72}" srcOrd="0" destOrd="0" presId="urn:microsoft.com/office/officeart/2005/8/layout/matrix2"/>
    <dgm:cxn modelId="{A8CBFE6D-C490-425C-982B-7E3325700B9E}" srcId="{B85E03A9-ADDA-45E1-957B-8D06286D86B8}" destId="{8C781BA7-DC08-4274-9E62-7DC27B96C31B}" srcOrd="2" destOrd="0" parTransId="{E242BE1F-EE76-4504-A473-D89AC427272F}" sibTransId="{450848E2-4B7F-4412-927C-8AAB20176EFC}"/>
    <dgm:cxn modelId="{E8FD4492-28EC-46B1-8035-4A026022E7C5}" type="presOf" srcId="{B85E03A9-ADDA-45E1-957B-8D06286D86B8}" destId="{2B6D60A7-AEA9-409F-9B9B-B5AB3E8923C8}" srcOrd="0" destOrd="0" presId="urn:microsoft.com/office/officeart/2005/8/layout/matrix2"/>
    <dgm:cxn modelId="{CB2525B0-4371-44C1-B99C-8625E27BA667}" type="presOf" srcId="{CD657A39-5245-46F6-92C3-3DEF10EB24A7}" destId="{F069623C-7059-4098-B7C2-6245B8443414}" srcOrd="0" destOrd="0" presId="urn:microsoft.com/office/officeart/2005/8/layout/matrix2"/>
    <dgm:cxn modelId="{C79A15E3-D8B0-4518-8204-D9911D79AA32}" type="presOf" srcId="{C2AE4F08-9C4B-4AFF-9D0A-59241303AD83}" destId="{E043CA22-C4FF-4251-9F63-7B66190A1302}" srcOrd="0" destOrd="0" presId="urn:microsoft.com/office/officeart/2005/8/layout/matrix2"/>
    <dgm:cxn modelId="{3A282553-4E2E-441D-9948-FCC3EB054E5D}" type="presParOf" srcId="{2B6D60A7-AEA9-409F-9B9B-B5AB3E8923C8}" destId="{343510EE-5BDB-4AB8-86D1-BF3B392C8FFC}" srcOrd="0" destOrd="0" presId="urn:microsoft.com/office/officeart/2005/8/layout/matrix2"/>
    <dgm:cxn modelId="{48B1F329-B507-4115-B89D-8E10C3E30CA6}" type="presParOf" srcId="{2B6D60A7-AEA9-409F-9B9B-B5AB3E8923C8}" destId="{F069623C-7059-4098-B7C2-6245B8443414}" srcOrd="1" destOrd="0" presId="urn:microsoft.com/office/officeart/2005/8/layout/matrix2"/>
    <dgm:cxn modelId="{99D0334B-A1F8-451E-A49D-770C6928C0EE}" type="presParOf" srcId="{2B6D60A7-AEA9-409F-9B9B-B5AB3E8923C8}" destId="{28F6D880-0F4A-4865-89C7-72ED5492D411}" srcOrd="2" destOrd="0" presId="urn:microsoft.com/office/officeart/2005/8/layout/matrix2"/>
    <dgm:cxn modelId="{E8AE7C54-03B7-4B6D-A99F-37CB65848C07}" type="presParOf" srcId="{2B6D60A7-AEA9-409F-9B9B-B5AB3E8923C8}" destId="{2254FE99-D4D5-45BA-8CAB-02590B234C72}" srcOrd="3" destOrd="0" presId="urn:microsoft.com/office/officeart/2005/8/layout/matrix2"/>
    <dgm:cxn modelId="{D1B26E9C-4A7E-4EBA-B595-6E0838DBC3C7}" type="presParOf" srcId="{2B6D60A7-AEA9-409F-9B9B-B5AB3E8923C8}" destId="{E043CA22-C4FF-4251-9F63-7B66190A1302}"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A951C4-17FF-4E76-8D2E-A77D5F4A707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FF8852F-CB37-409B-9ABC-B869F3B495D1}">
      <dgm:prSet/>
      <dgm:spPr/>
      <dgm:t>
        <a:bodyPr/>
        <a:lstStyle/>
        <a:p>
          <a:r>
            <a:rPr lang="en-US" b="1" dirty="0">
              <a:solidFill>
                <a:schemeClr val="tx1"/>
              </a:solidFill>
            </a:rPr>
            <a:t>Medicaid (most common in NM)</a:t>
          </a:r>
        </a:p>
      </dgm:t>
    </dgm:pt>
    <dgm:pt modelId="{9EA34C29-D99F-42BD-8AF6-7DF6A674D635}" type="parTrans" cxnId="{2FED422D-1747-4502-BB4B-AC07988BCAAC}">
      <dgm:prSet/>
      <dgm:spPr/>
      <dgm:t>
        <a:bodyPr/>
        <a:lstStyle/>
        <a:p>
          <a:endParaRPr lang="en-US"/>
        </a:p>
      </dgm:t>
    </dgm:pt>
    <dgm:pt modelId="{84FC5CBB-EC75-4F2B-92A5-7A81466854CB}" type="sibTrans" cxnId="{2FED422D-1747-4502-BB4B-AC07988BCAAC}">
      <dgm:prSet/>
      <dgm:spPr/>
      <dgm:t>
        <a:bodyPr/>
        <a:lstStyle/>
        <a:p>
          <a:endParaRPr lang="en-US"/>
        </a:p>
      </dgm:t>
    </dgm:pt>
    <dgm:pt modelId="{F85EC72C-161D-49E0-A151-7771FDD2C5F5}">
      <dgm:prSet/>
      <dgm:spPr/>
      <dgm:t>
        <a:bodyPr/>
        <a:lstStyle/>
        <a:p>
          <a:r>
            <a:rPr lang="en-US" b="1" dirty="0">
              <a:solidFill>
                <a:schemeClr val="tx1"/>
              </a:solidFill>
            </a:rPr>
            <a:t>Medicare or Private Insurance</a:t>
          </a:r>
        </a:p>
      </dgm:t>
    </dgm:pt>
    <dgm:pt modelId="{82C23FF4-FD08-4026-8975-9DAA277CFEA5}" type="parTrans" cxnId="{F19B66DD-3615-4EF0-9BB8-3398A9CF9210}">
      <dgm:prSet/>
      <dgm:spPr/>
      <dgm:t>
        <a:bodyPr/>
        <a:lstStyle/>
        <a:p>
          <a:endParaRPr lang="en-US"/>
        </a:p>
      </dgm:t>
    </dgm:pt>
    <dgm:pt modelId="{859D0B94-A638-43AD-B920-8D73A81D7124}" type="sibTrans" cxnId="{F19B66DD-3615-4EF0-9BB8-3398A9CF9210}">
      <dgm:prSet/>
      <dgm:spPr/>
      <dgm:t>
        <a:bodyPr/>
        <a:lstStyle/>
        <a:p>
          <a:endParaRPr lang="en-US"/>
        </a:p>
      </dgm:t>
    </dgm:pt>
    <dgm:pt modelId="{2DE0E8CD-3B1A-422C-B144-0FB78591D7EF}">
      <dgm:prSet/>
      <dgm:spPr/>
      <dgm:t>
        <a:bodyPr/>
        <a:lstStyle/>
        <a:p>
          <a:r>
            <a:rPr lang="en-US" b="1" dirty="0">
              <a:solidFill>
                <a:schemeClr val="tx1"/>
              </a:solidFill>
            </a:rPr>
            <a:t>School/AT loan programs</a:t>
          </a:r>
        </a:p>
      </dgm:t>
    </dgm:pt>
    <dgm:pt modelId="{18AB3094-EE78-4932-9E58-F005B084A6D7}" type="parTrans" cxnId="{B142AE70-A0F9-46BB-B5D2-0724DF155621}">
      <dgm:prSet/>
      <dgm:spPr/>
      <dgm:t>
        <a:bodyPr/>
        <a:lstStyle/>
        <a:p>
          <a:endParaRPr lang="en-US"/>
        </a:p>
      </dgm:t>
    </dgm:pt>
    <dgm:pt modelId="{9A4ECEA0-5156-48D1-93DA-DEE4B7D285AE}" type="sibTrans" cxnId="{B142AE70-A0F9-46BB-B5D2-0724DF155621}">
      <dgm:prSet/>
      <dgm:spPr/>
      <dgm:t>
        <a:bodyPr/>
        <a:lstStyle/>
        <a:p>
          <a:endParaRPr lang="en-US"/>
        </a:p>
      </dgm:t>
    </dgm:pt>
    <dgm:pt modelId="{369FE2BC-C12E-4D29-ADF2-3AC0FEA57654}">
      <dgm:prSet/>
      <dgm:spPr/>
      <dgm:t>
        <a:bodyPr/>
        <a:lstStyle/>
        <a:p>
          <a:r>
            <a:rPr lang="en-US" b="1" dirty="0">
              <a:solidFill>
                <a:schemeClr val="tx1"/>
              </a:solidFill>
            </a:rPr>
            <a:t>NMTAP (New Mexico Technology Assistance Program) for temporary support</a:t>
          </a:r>
        </a:p>
      </dgm:t>
    </dgm:pt>
    <dgm:pt modelId="{3A638688-D92E-49A7-B3C9-761A5B86A57D}" type="parTrans" cxnId="{3875876F-59D9-43C7-B661-5BD977B92337}">
      <dgm:prSet/>
      <dgm:spPr/>
      <dgm:t>
        <a:bodyPr/>
        <a:lstStyle/>
        <a:p>
          <a:endParaRPr lang="en-US"/>
        </a:p>
      </dgm:t>
    </dgm:pt>
    <dgm:pt modelId="{4533B351-5B22-49F5-9FDE-62470D67F895}" type="sibTrans" cxnId="{3875876F-59D9-43C7-B661-5BD977B92337}">
      <dgm:prSet/>
      <dgm:spPr/>
      <dgm:t>
        <a:bodyPr/>
        <a:lstStyle/>
        <a:p>
          <a:endParaRPr lang="en-US"/>
        </a:p>
      </dgm:t>
    </dgm:pt>
    <dgm:pt modelId="{0638E68F-C590-41E7-B4E4-132D29CCF710}" type="pres">
      <dgm:prSet presAssocID="{9AA951C4-17FF-4E76-8D2E-A77D5F4A7074}" presName="linear" presStyleCnt="0">
        <dgm:presLayoutVars>
          <dgm:animLvl val="lvl"/>
          <dgm:resizeHandles val="exact"/>
        </dgm:presLayoutVars>
      </dgm:prSet>
      <dgm:spPr/>
    </dgm:pt>
    <dgm:pt modelId="{051879AE-95D4-4B60-9E73-E7B5E45308D9}" type="pres">
      <dgm:prSet presAssocID="{AFF8852F-CB37-409B-9ABC-B869F3B495D1}" presName="parentText" presStyleLbl="node1" presStyleIdx="0" presStyleCnt="4">
        <dgm:presLayoutVars>
          <dgm:chMax val="0"/>
          <dgm:bulletEnabled val="1"/>
        </dgm:presLayoutVars>
      </dgm:prSet>
      <dgm:spPr/>
    </dgm:pt>
    <dgm:pt modelId="{350DF232-72BF-4C86-AEF6-EF51DA38C925}" type="pres">
      <dgm:prSet presAssocID="{84FC5CBB-EC75-4F2B-92A5-7A81466854CB}" presName="spacer" presStyleCnt="0"/>
      <dgm:spPr/>
    </dgm:pt>
    <dgm:pt modelId="{18567E87-054A-45ED-AB04-6609782C42D0}" type="pres">
      <dgm:prSet presAssocID="{F85EC72C-161D-49E0-A151-7771FDD2C5F5}" presName="parentText" presStyleLbl="node1" presStyleIdx="1" presStyleCnt="4">
        <dgm:presLayoutVars>
          <dgm:chMax val="0"/>
          <dgm:bulletEnabled val="1"/>
        </dgm:presLayoutVars>
      </dgm:prSet>
      <dgm:spPr/>
    </dgm:pt>
    <dgm:pt modelId="{7635387D-4CC9-4613-8E2A-D40F7A7D5C69}" type="pres">
      <dgm:prSet presAssocID="{859D0B94-A638-43AD-B920-8D73A81D7124}" presName="spacer" presStyleCnt="0"/>
      <dgm:spPr/>
    </dgm:pt>
    <dgm:pt modelId="{35C5FCFC-5A82-4091-A363-A38C0E826CC6}" type="pres">
      <dgm:prSet presAssocID="{2DE0E8CD-3B1A-422C-B144-0FB78591D7EF}" presName="parentText" presStyleLbl="node1" presStyleIdx="2" presStyleCnt="4">
        <dgm:presLayoutVars>
          <dgm:chMax val="0"/>
          <dgm:bulletEnabled val="1"/>
        </dgm:presLayoutVars>
      </dgm:prSet>
      <dgm:spPr/>
    </dgm:pt>
    <dgm:pt modelId="{670586AC-1E36-4F13-958B-21D1ED45E5E8}" type="pres">
      <dgm:prSet presAssocID="{9A4ECEA0-5156-48D1-93DA-DEE4B7D285AE}" presName="spacer" presStyleCnt="0"/>
      <dgm:spPr/>
    </dgm:pt>
    <dgm:pt modelId="{F6B3D88D-C226-4DAD-A328-2FEBF7D88909}" type="pres">
      <dgm:prSet presAssocID="{369FE2BC-C12E-4D29-ADF2-3AC0FEA57654}" presName="parentText" presStyleLbl="node1" presStyleIdx="3" presStyleCnt="4">
        <dgm:presLayoutVars>
          <dgm:chMax val="0"/>
          <dgm:bulletEnabled val="1"/>
        </dgm:presLayoutVars>
      </dgm:prSet>
      <dgm:spPr/>
    </dgm:pt>
  </dgm:ptLst>
  <dgm:cxnLst>
    <dgm:cxn modelId="{2FED422D-1747-4502-BB4B-AC07988BCAAC}" srcId="{9AA951C4-17FF-4E76-8D2E-A77D5F4A7074}" destId="{AFF8852F-CB37-409B-9ABC-B869F3B495D1}" srcOrd="0" destOrd="0" parTransId="{9EA34C29-D99F-42BD-8AF6-7DF6A674D635}" sibTransId="{84FC5CBB-EC75-4F2B-92A5-7A81466854CB}"/>
    <dgm:cxn modelId="{61755141-86C4-401E-A750-EC2493C91A05}" type="presOf" srcId="{F85EC72C-161D-49E0-A151-7771FDD2C5F5}" destId="{18567E87-054A-45ED-AB04-6609782C42D0}" srcOrd="0" destOrd="0" presId="urn:microsoft.com/office/officeart/2005/8/layout/vList2"/>
    <dgm:cxn modelId="{C8B5E949-620F-4544-94A3-5A7AA5E97920}" type="presOf" srcId="{9AA951C4-17FF-4E76-8D2E-A77D5F4A7074}" destId="{0638E68F-C590-41E7-B4E4-132D29CCF710}" srcOrd="0" destOrd="0" presId="urn:microsoft.com/office/officeart/2005/8/layout/vList2"/>
    <dgm:cxn modelId="{3875876F-59D9-43C7-B661-5BD977B92337}" srcId="{9AA951C4-17FF-4E76-8D2E-A77D5F4A7074}" destId="{369FE2BC-C12E-4D29-ADF2-3AC0FEA57654}" srcOrd="3" destOrd="0" parTransId="{3A638688-D92E-49A7-B3C9-761A5B86A57D}" sibTransId="{4533B351-5B22-49F5-9FDE-62470D67F895}"/>
    <dgm:cxn modelId="{B142AE70-A0F9-46BB-B5D2-0724DF155621}" srcId="{9AA951C4-17FF-4E76-8D2E-A77D5F4A7074}" destId="{2DE0E8CD-3B1A-422C-B144-0FB78591D7EF}" srcOrd="2" destOrd="0" parTransId="{18AB3094-EE78-4932-9E58-F005B084A6D7}" sibTransId="{9A4ECEA0-5156-48D1-93DA-DEE4B7D285AE}"/>
    <dgm:cxn modelId="{A8337180-6DE5-4084-82EF-3410FF48AC6C}" type="presOf" srcId="{2DE0E8CD-3B1A-422C-B144-0FB78591D7EF}" destId="{35C5FCFC-5A82-4091-A363-A38C0E826CC6}" srcOrd="0" destOrd="0" presId="urn:microsoft.com/office/officeart/2005/8/layout/vList2"/>
    <dgm:cxn modelId="{2818CF80-A9EF-4FCD-87EA-805EA5CBDEC1}" type="presOf" srcId="{AFF8852F-CB37-409B-9ABC-B869F3B495D1}" destId="{051879AE-95D4-4B60-9E73-E7B5E45308D9}" srcOrd="0" destOrd="0" presId="urn:microsoft.com/office/officeart/2005/8/layout/vList2"/>
    <dgm:cxn modelId="{C68706C2-D660-4501-8D23-CB0629192DB7}" type="presOf" srcId="{369FE2BC-C12E-4D29-ADF2-3AC0FEA57654}" destId="{F6B3D88D-C226-4DAD-A328-2FEBF7D88909}" srcOrd="0" destOrd="0" presId="urn:microsoft.com/office/officeart/2005/8/layout/vList2"/>
    <dgm:cxn modelId="{F19B66DD-3615-4EF0-9BB8-3398A9CF9210}" srcId="{9AA951C4-17FF-4E76-8D2E-A77D5F4A7074}" destId="{F85EC72C-161D-49E0-A151-7771FDD2C5F5}" srcOrd="1" destOrd="0" parTransId="{82C23FF4-FD08-4026-8975-9DAA277CFEA5}" sibTransId="{859D0B94-A638-43AD-B920-8D73A81D7124}"/>
    <dgm:cxn modelId="{C65ADEEA-DA0C-4541-BDEE-75B8170B7705}" type="presParOf" srcId="{0638E68F-C590-41E7-B4E4-132D29CCF710}" destId="{051879AE-95D4-4B60-9E73-E7B5E45308D9}" srcOrd="0" destOrd="0" presId="urn:microsoft.com/office/officeart/2005/8/layout/vList2"/>
    <dgm:cxn modelId="{314B020B-E7EC-46CC-AAD8-DA2742868705}" type="presParOf" srcId="{0638E68F-C590-41E7-B4E4-132D29CCF710}" destId="{350DF232-72BF-4C86-AEF6-EF51DA38C925}" srcOrd="1" destOrd="0" presId="urn:microsoft.com/office/officeart/2005/8/layout/vList2"/>
    <dgm:cxn modelId="{AD5CFDCD-783C-42AC-89E5-BD3232D3B57F}" type="presParOf" srcId="{0638E68F-C590-41E7-B4E4-132D29CCF710}" destId="{18567E87-054A-45ED-AB04-6609782C42D0}" srcOrd="2" destOrd="0" presId="urn:microsoft.com/office/officeart/2005/8/layout/vList2"/>
    <dgm:cxn modelId="{AC73B7C2-9515-45B6-833C-23EC95C7F619}" type="presParOf" srcId="{0638E68F-C590-41E7-B4E4-132D29CCF710}" destId="{7635387D-4CC9-4613-8E2A-D40F7A7D5C69}" srcOrd="3" destOrd="0" presId="urn:microsoft.com/office/officeart/2005/8/layout/vList2"/>
    <dgm:cxn modelId="{91EEFA1E-A10A-4EC0-A6AC-977E02D00719}" type="presParOf" srcId="{0638E68F-C590-41E7-B4E4-132D29CCF710}" destId="{35C5FCFC-5A82-4091-A363-A38C0E826CC6}" srcOrd="4" destOrd="0" presId="urn:microsoft.com/office/officeart/2005/8/layout/vList2"/>
    <dgm:cxn modelId="{77182BAC-5BF2-4485-B080-EB5CFE19F0F6}" type="presParOf" srcId="{0638E68F-C590-41E7-B4E4-132D29CCF710}" destId="{670586AC-1E36-4F13-958B-21D1ED45E5E8}" srcOrd="5" destOrd="0" presId="urn:microsoft.com/office/officeart/2005/8/layout/vList2"/>
    <dgm:cxn modelId="{87E2A307-7019-49FB-83B5-A582EDB881BA}" type="presParOf" srcId="{0638E68F-C590-41E7-B4E4-132D29CCF710}" destId="{F6B3D88D-C226-4DAD-A328-2FEBF7D8890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848FF0-DC91-4A11-B12C-C04EB65688A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0741B96E-4A68-41C0-91E3-18C47F82C90F}">
      <dgm:prSet/>
      <dgm:spPr/>
      <dgm:t>
        <a:bodyPr/>
        <a:lstStyle/>
        <a:p>
          <a:r>
            <a:rPr lang="en-US"/>
            <a:t>Approval → Device delivered &amp; set up</a:t>
          </a:r>
        </a:p>
      </dgm:t>
    </dgm:pt>
    <dgm:pt modelId="{F473C3F7-FC5C-4736-BB7A-E19AFF07AAAE}" type="parTrans" cxnId="{D0E6D9A7-5752-4869-B0BB-F16BFC30AF87}">
      <dgm:prSet/>
      <dgm:spPr/>
      <dgm:t>
        <a:bodyPr/>
        <a:lstStyle/>
        <a:p>
          <a:endParaRPr lang="en-US"/>
        </a:p>
      </dgm:t>
    </dgm:pt>
    <dgm:pt modelId="{C0AB3BCC-06E0-47DC-8189-0ADDE1C54359}" type="sibTrans" cxnId="{D0E6D9A7-5752-4869-B0BB-F16BFC30AF87}">
      <dgm:prSet/>
      <dgm:spPr/>
      <dgm:t>
        <a:bodyPr/>
        <a:lstStyle/>
        <a:p>
          <a:endParaRPr lang="en-US"/>
        </a:p>
      </dgm:t>
    </dgm:pt>
    <dgm:pt modelId="{E274FF40-1690-474C-B35D-64C20D54DF4C}">
      <dgm:prSet/>
      <dgm:spPr/>
      <dgm:t>
        <a:bodyPr/>
        <a:lstStyle/>
        <a:p>
          <a:r>
            <a:rPr lang="en-US"/>
            <a:t>Denial → Appeal process (don’t give up!)</a:t>
          </a:r>
        </a:p>
      </dgm:t>
    </dgm:pt>
    <dgm:pt modelId="{69B838C0-7300-4B09-BFA0-94C5A36C804E}" type="parTrans" cxnId="{E785465F-FE81-41B4-9626-54B8DCDC9019}">
      <dgm:prSet/>
      <dgm:spPr/>
      <dgm:t>
        <a:bodyPr/>
        <a:lstStyle/>
        <a:p>
          <a:endParaRPr lang="en-US"/>
        </a:p>
      </dgm:t>
    </dgm:pt>
    <dgm:pt modelId="{11868B8D-9FF8-4EB2-80D1-2CD65F590C5B}" type="sibTrans" cxnId="{E785465F-FE81-41B4-9626-54B8DCDC9019}">
      <dgm:prSet/>
      <dgm:spPr/>
      <dgm:t>
        <a:bodyPr/>
        <a:lstStyle/>
        <a:p>
          <a:endParaRPr lang="en-US"/>
        </a:p>
      </dgm:t>
    </dgm:pt>
    <dgm:pt modelId="{59502949-4142-4338-B206-9BB9CE4136F2}">
      <dgm:prSet/>
      <dgm:spPr/>
      <dgm:t>
        <a:bodyPr/>
        <a:lstStyle/>
        <a:p>
          <a:r>
            <a:rPr lang="en-US" dirty="0">
              <a:solidFill>
                <a:schemeClr val="tx1"/>
              </a:solidFill>
            </a:rPr>
            <a:t>Partial approval → Explore supplemental funding options</a:t>
          </a:r>
        </a:p>
      </dgm:t>
    </dgm:pt>
    <dgm:pt modelId="{DE462264-FAFC-4457-8721-509AAD2A0606}" type="parTrans" cxnId="{7DDEE570-704C-4BE4-A05D-EECE6B76F014}">
      <dgm:prSet/>
      <dgm:spPr/>
      <dgm:t>
        <a:bodyPr/>
        <a:lstStyle/>
        <a:p>
          <a:endParaRPr lang="en-US"/>
        </a:p>
      </dgm:t>
    </dgm:pt>
    <dgm:pt modelId="{7D92415F-0C86-458F-8902-4918F236BDF9}" type="sibTrans" cxnId="{7DDEE570-704C-4BE4-A05D-EECE6B76F014}">
      <dgm:prSet/>
      <dgm:spPr/>
      <dgm:t>
        <a:bodyPr/>
        <a:lstStyle/>
        <a:p>
          <a:endParaRPr lang="en-US"/>
        </a:p>
      </dgm:t>
    </dgm:pt>
    <dgm:pt modelId="{B824AE38-2ECC-4334-BAA9-D2E0D0E1646F}" type="pres">
      <dgm:prSet presAssocID="{E7848FF0-DC91-4A11-B12C-C04EB65688A7}" presName="outerComposite" presStyleCnt="0">
        <dgm:presLayoutVars>
          <dgm:chMax val="5"/>
          <dgm:dir/>
          <dgm:resizeHandles val="exact"/>
        </dgm:presLayoutVars>
      </dgm:prSet>
      <dgm:spPr/>
    </dgm:pt>
    <dgm:pt modelId="{33BB2E13-F08B-449C-BD8F-6B8B483C2ABC}" type="pres">
      <dgm:prSet presAssocID="{E7848FF0-DC91-4A11-B12C-C04EB65688A7}" presName="dummyMaxCanvas" presStyleCnt="0">
        <dgm:presLayoutVars/>
      </dgm:prSet>
      <dgm:spPr/>
    </dgm:pt>
    <dgm:pt modelId="{7150AF39-C697-410B-AD1A-7163F9FD85F4}" type="pres">
      <dgm:prSet presAssocID="{E7848FF0-DC91-4A11-B12C-C04EB65688A7}" presName="ThreeNodes_1" presStyleLbl="node1" presStyleIdx="0" presStyleCnt="3">
        <dgm:presLayoutVars>
          <dgm:bulletEnabled val="1"/>
        </dgm:presLayoutVars>
      </dgm:prSet>
      <dgm:spPr/>
    </dgm:pt>
    <dgm:pt modelId="{BCC92301-8E7A-46A5-BF82-845FDA5FE1AA}" type="pres">
      <dgm:prSet presAssocID="{E7848FF0-DC91-4A11-B12C-C04EB65688A7}" presName="ThreeNodes_2" presStyleLbl="node1" presStyleIdx="1" presStyleCnt="3">
        <dgm:presLayoutVars>
          <dgm:bulletEnabled val="1"/>
        </dgm:presLayoutVars>
      </dgm:prSet>
      <dgm:spPr/>
    </dgm:pt>
    <dgm:pt modelId="{9BDC4C2D-E61A-45AA-BFEC-559C84900204}" type="pres">
      <dgm:prSet presAssocID="{E7848FF0-DC91-4A11-B12C-C04EB65688A7}" presName="ThreeNodes_3" presStyleLbl="node1" presStyleIdx="2" presStyleCnt="3">
        <dgm:presLayoutVars>
          <dgm:bulletEnabled val="1"/>
        </dgm:presLayoutVars>
      </dgm:prSet>
      <dgm:spPr/>
    </dgm:pt>
    <dgm:pt modelId="{8075632B-BC24-4A1E-B70E-777795435B8F}" type="pres">
      <dgm:prSet presAssocID="{E7848FF0-DC91-4A11-B12C-C04EB65688A7}" presName="ThreeConn_1-2" presStyleLbl="fgAccFollowNode1" presStyleIdx="0" presStyleCnt="2">
        <dgm:presLayoutVars>
          <dgm:bulletEnabled val="1"/>
        </dgm:presLayoutVars>
      </dgm:prSet>
      <dgm:spPr/>
    </dgm:pt>
    <dgm:pt modelId="{335F3CCB-B666-4348-94DA-3DB3DC8EC9DF}" type="pres">
      <dgm:prSet presAssocID="{E7848FF0-DC91-4A11-B12C-C04EB65688A7}" presName="ThreeConn_2-3" presStyleLbl="fgAccFollowNode1" presStyleIdx="1" presStyleCnt="2">
        <dgm:presLayoutVars>
          <dgm:bulletEnabled val="1"/>
        </dgm:presLayoutVars>
      </dgm:prSet>
      <dgm:spPr/>
    </dgm:pt>
    <dgm:pt modelId="{B107104F-E712-4D26-81F3-BB9B7F2AE825}" type="pres">
      <dgm:prSet presAssocID="{E7848FF0-DC91-4A11-B12C-C04EB65688A7}" presName="ThreeNodes_1_text" presStyleLbl="node1" presStyleIdx="2" presStyleCnt="3">
        <dgm:presLayoutVars>
          <dgm:bulletEnabled val="1"/>
        </dgm:presLayoutVars>
      </dgm:prSet>
      <dgm:spPr/>
    </dgm:pt>
    <dgm:pt modelId="{1C104C91-E775-4591-A296-F29867ECC674}" type="pres">
      <dgm:prSet presAssocID="{E7848FF0-DC91-4A11-B12C-C04EB65688A7}" presName="ThreeNodes_2_text" presStyleLbl="node1" presStyleIdx="2" presStyleCnt="3">
        <dgm:presLayoutVars>
          <dgm:bulletEnabled val="1"/>
        </dgm:presLayoutVars>
      </dgm:prSet>
      <dgm:spPr/>
    </dgm:pt>
    <dgm:pt modelId="{59249887-4D0E-4550-8251-4FB89E506B33}" type="pres">
      <dgm:prSet presAssocID="{E7848FF0-DC91-4A11-B12C-C04EB65688A7}" presName="ThreeNodes_3_text" presStyleLbl="node1" presStyleIdx="2" presStyleCnt="3">
        <dgm:presLayoutVars>
          <dgm:bulletEnabled val="1"/>
        </dgm:presLayoutVars>
      </dgm:prSet>
      <dgm:spPr/>
    </dgm:pt>
  </dgm:ptLst>
  <dgm:cxnLst>
    <dgm:cxn modelId="{6ADFD420-06B9-40CB-AB72-3AB0F5E14845}" type="presOf" srcId="{59502949-4142-4338-B206-9BB9CE4136F2}" destId="{9BDC4C2D-E61A-45AA-BFEC-559C84900204}" srcOrd="0" destOrd="0" presId="urn:microsoft.com/office/officeart/2005/8/layout/vProcess5"/>
    <dgm:cxn modelId="{CA50F034-CBC6-4593-A937-DB95D0D3B148}" type="presOf" srcId="{E7848FF0-DC91-4A11-B12C-C04EB65688A7}" destId="{B824AE38-2ECC-4334-BAA9-D2E0D0E1646F}" srcOrd="0" destOrd="0" presId="urn:microsoft.com/office/officeart/2005/8/layout/vProcess5"/>
    <dgm:cxn modelId="{4A0B3439-A15C-4EAA-B3C3-8133E3CE5A07}" type="presOf" srcId="{59502949-4142-4338-B206-9BB9CE4136F2}" destId="{59249887-4D0E-4550-8251-4FB89E506B33}" srcOrd="1" destOrd="0" presId="urn:microsoft.com/office/officeart/2005/8/layout/vProcess5"/>
    <dgm:cxn modelId="{E785465F-FE81-41B4-9626-54B8DCDC9019}" srcId="{E7848FF0-DC91-4A11-B12C-C04EB65688A7}" destId="{E274FF40-1690-474C-B35D-64C20D54DF4C}" srcOrd="1" destOrd="0" parTransId="{69B838C0-7300-4B09-BFA0-94C5A36C804E}" sibTransId="{11868B8D-9FF8-4EB2-80D1-2CD65F590C5B}"/>
    <dgm:cxn modelId="{93C22047-DCAB-4696-9C7B-15D3DDD862AA}" type="presOf" srcId="{0741B96E-4A68-41C0-91E3-18C47F82C90F}" destId="{B107104F-E712-4D26-81F3-BB9B7F2AE825}" srcOrd="1" destOrd="0" presId="urn:microsoft.com/office/officeart/2005/8/layout/vProcess5"/>
    <dgm:cxn modelId="{7DDEE570-704C-4BE4-A05D-EECE6B76F014}" srcId="{E7848FF0-DC91-4A11-B12C-C04EB65688A7}" destId="{59502949-4142-4338-B206-9BB9CE4136F2}" srcOrd="2" destOrd="0" parTransId="{DE462264-FAFC-4457-8721-509AAD2A0606}" sibTransId="{7D92415F-0C86-458F-8902-4918F236BDF9}"/>
    <dgm:cxn modelId="{5AD34A75-9BEB-4330-B943-30E3B043CF50}" type="presOf" srcId="{0741B96E-4A68-41C0-91E3-18C47F82C90F}" destId="{7150AF39-C697-410B-AD1A-7163F9FD85F4}" srcOrd="0" destOrd="0" presId="urn:microsoft.com/office/officeart/2005/8/layout/vProcess5"/>
    <dgm:cxn modelId="{90F95495-9877-4FC8-91F9-5CD80003CBF6}" type="presOf" srcId="{E274FF40-1690-474C-B35D-64C20D54DF4C}" destId="{1C104C91-E775-4591-A296-F29867ECC674}" srcOrd="1" destOrd="0" presId="urn:microsoft.com/office/officeart/2005/8/layout/vProcess5"/>
    <dgm:cxn modelId="{C81EEF99-0085-4AF0-A1F5-ABB3897692F2}" type="presOf" srcId="{E274FF40-1690-474C-B35D-64C20D54DF4C}" destId="{BCC92301-8E7A-46A5-BF82-845FDA5FE1AA}" srcOrd="0" destOrd="0" presId="urn:microsoft.com/office/officeart/2005/8/layout/vProcess5"/>
    <dgm:cxn modelId="{D0E6D9A7-5752-4869-B0BB-F16BFC30AF87}" srcId="{E7848FF0-DC91-4A11-B12C-C04EB65688A7}" destId="{0741B96E-4A68-41C0-91E3-18C47F82C90F}" srcOrd="0" destOrd="0" parTransId="{F473C3F7-FC5C-4736-BB7A-E19AFF07AAAE}" sibTransId="{C0AB3BCC-06E0-47DC-8189-0ADDE1C54359}"/>
    <dgm:cxn modelId="{D556B9D0-9E1D-4CEA-8719-26BADB9319FB}" type="presOf" srcId="{11868B8D-9FF8-4EB2-80D1-2CD65F590C5B}" destId="{335F3CCB-B666-4348-94DA-3DB3DC8EC9DF}" srcOrd="0" destOrd="0" presId="urn:microsoft.com/office/officeart/2005/8/layout/vProcess5"/>
    <dgm:cxn modelId="{E23A48F3-0352-4516-A4FD-FC1995B242A9}" type="presOf" srcId="{C0AB3BCC-06E0-47DC-8189-0ADDE1C54359}" destId="{8075632B-BC24-4A1E-B70E-777795435B8F}" srcOrd="0" destOrd="0" presId="urn:microsoft.com/office/officeart/2005/8/layout/vProcess5"/>
    <dgm:cxn modelId="{5C8524BD-A867-415E-8301-FACA899ED0FB}" type="presParOf" srcId="{B824AE38-2ECC-4334-BAA9-D2E0D0E1646F}" destId="{33BB2E13-F08B-449C-BD8F-6B8B483C2ABC}" srcOrd="0" destOrd="0" presId="urn:microsoft.com/office/officeart/2005/8/layout/vProcess5"/>
    <dgm:cxn modelId="{789185BD-F6AA-46E1-A329-A2FB911789AB}" type="presParOf" srcId="{B824AE38-2ECC-4334-BAA9-D2E0D0E1646F}" destId="{7150AF39-C697-410B-AD1A-7163F9FD85F4}" srcOrd="1" destOrd="0" presId="urn:microsoft.com/office/officeart/2005/8/layout/vProcess5"/>
    <dgm:cxn modelId="{2698E6B9-5200-4434-9C5E-FBB5223DC9C1}" type="presParOf" srcId="{B824AE38-2ECC-4334-BAA9-D2E0D0E1646F}" destId="{BCC92301-8E7A-46A5-BF82-845FDA5FE1AA}" srcOrd="2" destOrd="0" presId="urn:microsoft.com/office/officeart/2005/8/layout/vProcess5"/>
    <dgm:cxn modelId="{940E1B0D-6AA9-4EEA-BDD4-AFC61944D60C}" type="presParOf" srcId="{B824AE38-2ECC-4334-BAA9-D2E0D0E1646F}" destId="{9BDC4C2D-E61A-45AA-BFEC-559C84900204}" srcOrd="3" destOrd="0" presId="urn:microsoft.com/office/officeart/2005/8/layout/vProcess5"/>
    <dgm:cxn modelId="{3E5FC281-27A3-4030-A67C-B4BB9F0306FE}" type="presParOf" srcId="{B824AE38-2ECC-4334-BAA9-D2E0D0E1646F}" destId="{8075632B-BC24-4A1E-B70E-777795435B8F}" srcOrd="4" destOrd="0" presId="urn:microsoft.com/office/officeart/2005/8/layout/vProcess5"/>
    <dgm:cxn modelId="{D7CC2B3C-061E-4BD4-94E2-B6C32A46D288}" type="presParOf" srcId="{B824AE38-2ECC-4334-BAA9-D2E0D0E1646F}" destId="{335F3CCB-B666-4348-94DA-3DB3DC8EC9DF}" srcOrd="5" destOrd="0" presId="urn:microsoft.com/office/officeart/2005/8/layout/vProcess5"/>
    <dgm:cxn modelId="{4E2194F5-C9E7-4EF2-8F35-FA55C0772CAC}" type="presParOf" srcId="{B824AE38-2ECC-4334-BAA9-D2E0D0E1646F}" destId="{B107104F-E712-4D26-81F3-BB9B7F2AE825}" srcOrd="6" destOrd="0" presId="urn:microsoft.com/office/officeart/2005/8/layout/vProcess5"/>
    <dgm:cxn modelId="{5EE5FAD0-30C0-4C05-9431-8C2FDED98862}" type="presParOf" srcId="{B824AE38-2ECC-4334-BAA9-D2E0D0E1646F}" destId="{1C104C91-E775-4591-A296-F29867ECC674}" srcOrd="7" destOrd="0" presId="urn:microsoft.com/office/officeart/2005/8/layout/vProcess5"/>
    <dgm:cxn modelId="{2360DB14-4291-47F6-B6D5-D5EDA7BD2481}" type="presParOf" srcId="{B824AE38-2ECC-4334-BAA9-D2E0D0E1646F}" destId="{59249887-4D0E-4550-8251-4FB89E506B3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305E6A-2747-4C5B-9998-EA13120E4920}"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7075F8B4-0CBF-47DD-B1B0-D611AD443DF6}">
      <dgm:prSet/>
      <dgm:spPr/>
      <dgm:t>
        <a:bodyPr/>
        <a:lstStyle/>
        <a:p>
          <a:r>
            <a:rPr lang="en-US" dirty="0">
              <a:solidFill>
                <a:schemeClr val="tx1"/>
              </a:solidFill>
            </a:rPr>
            <a:t>Advocacy, education, training</a:t>
          </a:r>
        </a:p>
      </dgm:t>
    </dgm:pt>
    <dgm:pt modelId="{A703DFC0-02A9-445D-A109-3F4052994BB2}" type="parTrans" cxnId="{3BE70279-E40B-4835-85C6-ADFCC88F76D6}">
      <dgm:prSet/>
      <dgm:spPr/>
      <dgm:t>
        <a:bodyPr/>
        <a:lstStyle/>
        <a:p>
          <a:endParaRPr lang="en-US"/>
        </a:p>
      </dgm:t>
    </dgm:pt>
    <dgm:pt modelId="{A37923DC-EB5E-4405-B025-25F06BC1AFED}" type="sibTrans" cxnId="{3BE70279-E40B-4835-85C6-ADFCC88F76D6}">
      <dgm:prSet/>
      <dgm:spPr/>
      <dgm:t>
        <a:bodyPr/>
        <a:lstStyle/>
        <a:p>
          <a:endParaRPr lang="en-US"/>
        </a:p>
      </dgm:t>
    </dgm:pt>
    <dgm:pt modelId="{E09D36E0-B93B-4A9C-B84A-9E518CECA329}">
      <dgm:prSet/>
      <dgm:spPr/>
      <dgm:t>
        <a:bodyPr/>
        <a:lstStyle/>
        <a:p>
          <a:r>
            <a:rPr lang="en-US"/>
            <a:t>Support family through appeals if needed</a:t>
          </a:r>
        </a:p>
      </dgm:t>
    </dgm:pt>
    <dgm:pt modelId="{390A8C5C-D9D1-4FD0-8D4B-9316E0FBD0C6}" type="parTrans" cxnId="{9335AE94-9A0A-4E83-A941-761208CE3CB7}">
      <dgm:prSet/>
      <dgm:spPr/>
      <dgm:t>
        <a:bodyPr/>
        <a:lstStyle/>
        <a:p>
          <a:endParaRPr lang="en-US"/>
        </a:p>
      </dgm:t>
    </dgm:pt>
    <dgm:pt modelId="{1900B7C1-4895-4E42-A2F1-DC9985B69A61}" type="sibTrans" cxnId="{9335AE94-9A0A-4E83-A941-761208CE3CB7}">
      <dgm:prSet/>
      <dgm:spPr/>
      <dgm:t>
        <a:bodyPr/>
        <a:lstStyle/>
        <a:p>
          <a:endParaRPr lang="en-US"/>
        </a:p>
      </dgm:t>
    </dgm:pt>
    <dgm:pt modelId="{BB4BDADF-8E79-460D-A830-25E952966ACA}">
      <dgm:prSet/>
      <dgm:spPr/>
      <dgm:t>
        <a:bodyPr/>
        <a:lstStyle/>
        <a:p>
          <a:r>
            <a:rPr lang="en-US"/>
            <a:t>Ensure carryover in school, home, and community</a:t>
          </a:r>
        </a:p>
      </dgm:t>
    </dgm:pt>
    <dgm:pt modelId="{785EE95D-ED0E-4837-B22A-8A8CF7DA6455}" type="parTrans" cxnId="{FB3519C8-C985-4778-BDC1-027CB7D6B242}">
      <dgm:prSet/>
      <dgm:spPr/>
      <dgm:t>
        <a:bodyPr/>
        <a:lstStyle/>
        <a:p>
          <a:endParaRPr lang="en-US"/>
        </a:p>
      </dgm:t>
    </dgm:pt>
    <dgm:pt modelId="{665F79D1-36ED-4FEA-ADB7-F35EF968D830}" type="sibTrans" cxnId="{FB3519C8-C985-4778-BDC1-027CB7D6B242}">
      <dgm:prSet/>
      <dgm:spPr/>
      <dgm:t>
        <a:bodyPr/>
        <a:lstStyle/>
        <a:p>
          <a:endParaRPr lang="en-US"/>
        </a:p>
      </dgm:t>
    </dgm:pt>
    <dgm:pt modelId="{01E8F086-66E0-446D-AF10-78E4E76D99F7}" type="pres">
      <dgm:prSet presAssocID="{5D305E6A-2747-4C5B-9998-EA13120E4920}" presName="Name0" presStyleCnt="0">
        <dgm:presLayoutVars>
          <dgm:dir/>
          <dgm:animLvl val="lvl"/>
          <dgm:resizeHandles val="exact"/>
        </dgm:presLayoutVars>
      </dgm:prSet>
      <dgm:spPr/>
    </dgm:pt>
    <dgm:pt modelId="{56D59555-704D-41BF-BB6E-4E2FD1A482AB}" type="pres">
      <dgm:prSet presAssocID="{BB4BDADF-8E79-460D-A830-25E952966ACA}" presName="boxAndChildren" presStyleCnt="0"/>
      <dgm:spPr/>
    </dgm:pt>
    <dgm:pt modelId="{EE0EBC07-31A8-45F5-BBF4-3CFD83BA23E0}" type="pres">
      <dgm:prSet presAssocID="{BB4BDADF-8E79-460D-A830-25E952966ACA}" presName="parentTextBox" presStyleLbl="node1" presStyleIdx="0" presStyleCnt="3"/>
      <dgm:spPr/>
    </dgm:pt>
    <dgm:pt modelId="{894C1F54-8A40-4EFE-A42F-EED68FC342B7}" type="pres">
      <dgm:prSet presAssocID="{1900B7C1-4895-4E42-A2F1-DC9985B69A61}" presName="sp" presStyleCnt="0"/>
      <dgm:spPr/>
    </dgm:pt>
    <dgm:pt modelId="{34A3A8C9-2AFD-4D90-B772-EF2176FA619A}" type="pres">
      <dgm:prSet presAssocID="{E09D36E0-B93B-4A9C-B84A-9E518CECA329}" presName="arrowAndChildren" presStyleCnt="0"/>
      <dgm:spPr/>
    </dgm:pt>
    <dgm:pt modelId="{2096D80A-187B-46D4-AEF0-411CEDA7A627}" type="pres">
      <dgm:prSet presAssocID="{E09D36E0-B93B-4A9C-B84A-9E518CECA329}" presName="parentTextArrow" presStyleLbl="node1" presStyleIdx="1" presStyleCnt="3"/>
      <dgm:spPr/>
    </dgm:pt>
    <dgm:pt modelId="{E8B8682A-15B5-4BDA-A38C-27659BFD5A01}" type="pres">
      <dgm:prSet presAssocID="{A37923DC-EB5E-4405-B025-25F06BC1AFED}" presName="sp" presStyleCnt="0"/>
      <dgm:spPr/>
    </dgm:pt>
    <dgm:pt modelId="{C9A93D2E-8878-4422-A308-F9203C21C4D4}" type="pres">
      <dgm:prSet presAssocID="{7075F8B4-0CBF-47DD-B1B0-D611AD443DF6}" presName="arrowAndChildren" presStyleCnt="0"/>
      <dgm:spPr/>
    </dgm:pt>
    <dgm:pt modelId="{D8897027-2861-46A5-9FEA-F5570EAC22E6}" type="pres">
      <dgm:prSet presAssocID="{7075F8B4-0CBF-47DD-B1B0-D611AD443DF6}" presName="parentTextArrow" presStyleLbl="node1" presStyleIdx="2" presStyleCnt="3"/>
      <dgm:spPr/>
    </dgm:pt>
  </dgm:ptLst>
  <dgm:cxnLst>
    <dgm:cxn modelId="{16DB8537-3B9F-4AAF-B69C-BAC198CD9C8C}" type="presOf" srcId="{BB4BDADF-8E79-460D-A830-25E952966ACA}" destId="{EE0EBC07-31A8-45F5-BBF4-3CFD83BA23E0}" srcOrd="0" destOrd="0" presId="urn:microsoft.com/office/officeart/2005/8/layout/process4"/>
    <dgm:cxn modelId="{3BE70279-E40B-4835-85C6-ADFCC88F76D6}" srcId="{5D305E6A-2747-4C5B-9998-EA13120E4920}" destId="{7075F8B4-0CBF-47DD-B1B0-D611AD443DF6}" srcOrd="0" destOrd="0" parTransId="{A703DFC0-02A9-445D-A109-3F4052994BB2}" sibTransId="{A37923DC-EB5E-4405-B025-25F06BC1AFED}"/>
    <dgm:cxn modelId="{9335AE94-9A0A-4E83-A941-761208CE3CB7}" srcId="{5D305E6A-2747-4C5B-9998-EA13120E4920}" destId="{E09D36E0-B93B-4A9C-B84A-9E518CECA329}" srcOrd="1" destOrd="0" parTransId="{390A8C5C-D9D1-4FD0-8D4B-9316E0FBD0C6}" sibTransId="{1900B7C1-4895-4E42-A2F1-DC9985B69A61}"/>
    <dgm:cxn modelId="{A7ABE8BC-A36B-49BC-AA95-12A813EEBECC}" type="presOf" srcId="{5D305E6A-2747-4C5B-9998-EA13120E4920}" destId="{01E8F086-66E0-446D-AF10-78E4E76D99F7}" srcOrd="0" destOrd="0" presId="urn:microsoft.com/office/officeart/2005/8/layout/process4"/>
    <dgm:cxn modelId="{FB3519C8-C985-4778-BDC1-027CB7D6B242}" srcId="{5D305E6A-2747-4C5B-9998-EA13120E4920}" destId="{BB4BDADF-8E79-460D-A830-25E952966ACA}" srcOrd="2" destOrd="0" parTransId="{785EE95D-ED0E-4837-B22A-8A8CF7DA6455}" sibTransId="{665F79D1-36ED-4FEA-ADB7-F35EF968D830}"/>
    <dgm:cxn modelId="{2E8A60D4-BEC7-455C-9DEB-9864DD5B91F1}" type="presOf" srcId="{E09D36E0-B93B-4A9C-B84A-9E518CECA329}" destId="{2096D80A-187B-46D4-AEF0-411CEDA7A627}" srcOrd="0" destOrd="0" presId="urn:microsoft.com/office/officeart/2005/8/layout/process4"/>
    <dgm:cxn modelId="{A2488CFC-1560-49BD-A3AC-A7D823F72294}" type="presOf" srcId="{7075F8B4-0CBF-47DD-B1B0-D611AD443DF6}" destId="{D8897027-2861-46A5-9FEA-F5570EAC22E6}" srcOrd="0" destOrd="0" presId="urn:microsoft.com/office/officeart/2005/8/layout/process4"/>
    <dgm:cxn modelId="{507985C6-0410-4D7D-809D-B342D82CA4C5}" type="presParOf" srcId="{01E8F086-66E0-446D-AF10-78E4E76D99F7}" destId="{56D59555-704D-41BF-BB6E-4E2FD1A482AB}" srcOrd="0" destOrd="0" presId="urn:microsoft.com/office/officeart/2005/8/layout/process4"/>
    <dgm:cxn modelId="{F316F963-CA10-4631-9C4C-6AAC28FDFB8E}" type="presParOf" srcId="{56D59555-704D-41BF-BB6E-4E2FD1A482AB}" destId="{EE0EBC07-31A8-45F5-BBF4-3CFD83BA23E0}" srcOrd="0" destOrd="0" presId="urn:microsoft.com/office/officeart/2005/8/layout/process4"/>
    <dgm:cxn modelId="{B0014183-E9A1-4433-B8FE-9D1291D85A05}" type="presParOf" srcId="{01E8F086-66E0-446D-AF10-78E4E76D99F7}" destId="{894C1F54-8A40-4EFE-A42F-EED68FC342B7}" srcOrd="1" destOrd="0" presId="urn:microsoft.com/office/officeart/2005/8/layout/process4"/>
    <dgm:cxn modelId="{B3885378-4037-4619-BFAC-872DC327B24F}" type="presParOf" srcId="{01E8F086-66E0-446D-AF10-78E4E76D99F7}" destId="{34A3A8C9-2AFD-4D90-B772-EF2176FA619A}" srcOrd="2" destOrd="0" presId="urn:microsoft.com/office/officeart/2005/8/layout/process4"/>
    <dgm:cxn modelId="{FF6DF370-C0A6-4C3D-A772-B6EA27192B3D}" type="presParOf" srcId="{34A3A8C9-2AFD-4D90-B772-EF2176FA619A}" destId="{2096D80A-187B-46D4-AEF0-411CEDA7A627}" srcOrd="0" destOrd="0" presId="urn:microsoft.com/office/officeart/2005/8/layout/process4"/>
    <dgm:cxn modelId="{225AFD89-DC34-4197-B160-8AC95AFBDED3}" type="presParOf" srcId="{01E8F086-66E0-446D-AF10-78E4E76D99F7}" destId="{E8B8682A-15B5-4BDA-A38C-27659BFD5A01}" srcOrd="3" destOrd="0" presId="urn:microsoft.com/office/officeart/2005/8/layout/process4"/>
    <dgm:cxn modelId="{BA516A79-2BDC-4D24-87CE-7D623E8B64C2}" type="presParOf" srcId="{01E8F086-66E0-446D-AF10-78E4E76D99F7}" destId="{C9A93D2E-8878-4422-A308-F9203C21C4D4}" srcOrd="4" destOrd="0" presId="urn:microsoft.com/office/officeart/2005/8/layout/process4"/>
    <dgm:cxn modelId="{DB1F4BB4-6424-42FE-A973-7588AB45776C}" type="presParOf" srcId="{C9A93D2E-8878-4422-A308-F9203C21C4D4}" destId="{D8897027-2861-46A5-9FEA-F5570EAC22E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59DA92-8047-478A-8FD2-36F355F80DE9}"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2A5F12FF-25F9-4738-ADDE-8A93D259C8CD}">
      <dgm:prSet/>
      <dgm:spPr/>
      <dgm:t>
        <a:bodyPr/>
        <a:lstStyle/>
        <a:p>
          <a:r>
            <a:rPr lang="en-US"/>
            <a:t>Keep all documents organized</a:t>
          </a:r>
        </a:p>
      </dgm:t>
    </dgm:pt>
    <dgm:pt modelId="{8E904722-8235-4F2B-8718-ABBD8F0984A8}" type="parTrans" cxnId="{CA5AA438-1242-46C7-8E18-4DD0C50BD1F2}">
      <dgm:prSet/>
      <dgm:spPr/>
      <dgm:t>
        <a:bodyPr/>
        <a:lstStyle/>
        <a:p>
          <a:endParaRPr lang="en-US"/>
        </a:p>
      </dgm:t>
    </dgm:pt>
    <dgm:pt modelId="{D9FB9018-5631-4E4A-A15A-3C63692F6030}" type="sibTrans" cxnId="{CA5AA438-1242-46C7-8E18-4DD0C50BD1F2}">
      <dgm:prSet phldrT="1" phldr="0"/>
      <dgm:spPr/>
      <dgm:t>
        <a:bodyPr/>
        <a:lstStyle/>
        <a:p>
          <a:r>
            <a:rPr lang="en-US"/>
            <a:t>1</a:t>
          </a:r>
        </a:p>
      </dgm:t>
    </dgm:pt>
    <dgm:pt modelId="{7DF5967C-113C-44A6-99A8-242977BAFCC1}">
      <dgm:prSet/>
      <dgm:spPr/>
      <dgm:t>
        <a:bodyPr/>
        <a:lstStyle/>
        <a:p>
          <a:r>
            <a:rPr lang="en-US"/>
            <a:t>Stay in contact with SLP &amp; funding coordinator</a:t>
          </a:r>
        </a:p>
      </dgm:t>
    </dgm:pt>
    <dgm:pt modelId="{36FF4A2D-ED38-4D0C-B9D2-7EC600F061B8}" type="parTrans" cxnId="{BDA494D3-42BA-4F87-91B3-C4E5336CCF09}">
      <dgm:prSet/>
      <dgm:spPr/>
      <dgm:t>
        <a:bodyPr/>
        <a:lstStyle/>
        <a:p>
          <a:endParaRPr lang="en-US"/>
        </a:p>
      </dgm:t>
    </dgm:pt>
    <dgm:pt modelId="{42FE9E4B-8CE9-4006-BD98-A8D8C1342CFF}" type="sibTrans" cxnId="{BDA494D3-42BA-4F87-91B3-C4E5336CCF09}">
      <dgm:prSet phldrT="2" phldr="0"/>
      <dgm:spPr/>
      <dgm:t>
        <a:bodyPr/>
        <a:lstStyle/>
        <a:p>
          <a:r>
            <a:rPr lang="en-US"/>
            <a:t>2</a:t>
          </a:r>
        </a:p>
      </dgm:t>
    </dgm:pt>
    <dgm:pt modelId="{4A120071-F7FE-492B-A38B-49143BFB2F30}">
      <dgm:prSet/>
      <dgm:spPr/>
      <dgm:t>
        <a:bodyPr/>
        <a:lstStyle/>
        <a:p>
          <a:r>
            <a:rPr lang="en-US"/>
            <a:t>Don’t be afraid to ask questions or appeal a denial</a:t>
          </a:r>
        </a:p>
      </dgm:t>
    </dgm:pt>
    <dgm:pt modelId="{0DDFCECA-8900-488B-A309-C0A250909762}" type="parTrans" cxnId="{7DF2D470-0156-49F4-965B-58495889F499}">
      <dgm:prSet/>
      <dgm:spPr/>
      <dgm:t>
        <a:bodyPr/>
        <a:lstStyle/>
        <a:p>
          <a:endParaRPr lang="en-US"/>
        </a:p>
      </dgm:t>
    </dgm:pt>
    <dgm:pt modelId="{4826D8DC-6993-4004-A634-916AE45CCC38}" type="sibTrans" cxnId="{7DF2D470-0156-49F4-965B-58495889F499}">
      <dgm:prSet phldrT="3" phldr="0"/>
      <dgm:spPr/>
      <dgm:t>
        <a:bodyPr/>
        <a:lstStyle/>
        <a:p>
          <a:r>
            <a:rPr lang="en-US"/>
            <a:t>3</a:t>
          </a:r>
        </a:p>
      </dgm:t>
    </dgm:pt>
    <dgm:pt modelId="{49ED7F63-9BD0-45DC-B40B-CA456B3CCBF7}" type="pres">
      <dgm:prSet presAssocID="{E859DA92-8047-478A-8FD2-36F355F80DE9}" presName="Name0" presStyleCnt="0">
        <dgm:presLayoutVars>
          <dgm:animLvl val="lvl"/>
          <dgm:resizeHandles val="exact"/>
        </dgm:presLayoutVars>
      </dgm:prSet>
      <dgm:spPr/>
    </dgm:pt>
    <dgm:pt modelId="{CF4F4DBD-2BD4-4405-B880-54CFD08CEE3D}" type="pres">
      <dgm:prSet presAssocID="{2A5F12FF-25F9-4738-ADDE-8A93D259C8CD}" presName="compositeNode" presStyleCnt="0">
        <dgm:presLayoutVars>
          <dgm:bulletEnabled val="1"/>
        </dgm:presLayoutVars>
      </dgm:prSet>
      <dgm:spPr/>
    </dgm:pt>
    <dgm:pt modelId="{226B1FFD-CDF8-447D-A3B6-60B4C23349A3}" type="pres">
      <dgm:prSet presAssocID="{2A5F12FF-25F9-4738-ADDE-8A93D259C8CD}" presName="bgRect" presStyleLbl="bgAccFollowNode1" presStyleIdx="0" presStyleCnt="3"/>
      <dgm:spPr/>
    </dgm:pt>
    <dgm:pt modelId="{A265B7C4-FD25-43DF-91A7-DAE4A7B8654B}" type="pres">
      <dgm:prSet presAssocID="{D9FB9018-5631-4E4A-A15A-3C63692F6030}" presName="sibTransNodeCircle" presStyleLbl="alignNode1" presStyleIdx="0" presStyleCnt="6">
        <dgm:presLayoutVars>
          <dgm:chMax val="0"/>
          <dgm:bulletEnabled/>
        </dgm:presLayoutVars>
      </dgm:prSet>
      <dgm:spPr/>
    </dgm:pt>
    <dgm:pt modelId="{D927E433-1CBC-40D7-B89A-6000C1FD3604}" type="pres">
      <dgm:prSet presAssocID="{2A5F12FF-25F9-4738-ADDE-8A93D259C8CD}" presName="bottomLine" presStyleLbl="alignNode1" presStyleIdx="1" presStyleCnt="6">
        <dgm:presLayoutVars/>
      </dgm:prSet>
      <dgm:spPr/>
    </dgm:pt>
    <dgm:pt modelId="{7D1D91AB-D39E-4AE9-A3BC-338F72EC3CC7}" type="pres">
      <dgm:prSet presAssocID="{2A5F12FF-25F9-4738-ADDE-8A93D259C8CD}" presName="nodeText" presStyleLbl="bgAccFollowNode1" presStyleIdx="0" presStyleCnt="3">
        <dgm:presLayoutVars>
          <dgm:bulletEnabled val="1"/>
        </dgm:presLayoutVars>
      </dgm:prSet>
      <dgm:spPr/>
    </dgm:pt>
    <dgm:pt modelId="{D55AD253-7FE9-4D9E-84CB-1E44896A2445}" type="pres">
      <dgm:prSet presAssocID="{D9FB9018-5631-4E4A-A15A-3C63692F6030}" presName="sibTrans" presStyleCnt="0"/>
      <dgm:spPr/>
    </dgm:pt>
    <dgm:pt modelId="{8934D28D-D8F4-4737-935F-A3BB02A22B7E}" type="pres">
      <dgm:prSet presAssocID="{7DF5967C-113C-44A6-99A8-242977BAFCC1}" presName="compositeNode" presStyleCnt="0">
        <dgm:presLayoutVars>
          <dgm:bulletEnabled val="1"/>
        </dgm:presLayoutVars>
      </dgm:prSet>
      <dgm:spPr/>
    </dgm:pt>
    <dgm:pt modelId="{C523D503-6AFE-4099-A894-F13DB5E76D84}" type="pres">
      <dgm:prSet presAssocID="{7DF5967C-113C-44A6-99A8-242977BAFCC1}" presName="bgRect" presStyleLbl="bgAccFollowNode1" presStyleIdx="1" presStyleCnt="3"/>
      <dgm:spPr/>
    </dgm:pt>
    <dgm:pt modelId="{03C3D2D5-CB33-434F-88D6-65624C26AB4E}" type="pres">
      <dgm:prSet presAssocID="{42FE9E4B-8CE9-4006-BD98-A8D8C1342CFF}" presName="sibTransNodeCircle" presStyleLbl="alignNode1" presStyleIdx="2" presStyleCnt="6">
        <dgm:presLayoutVars>
          <dgm:chMax val="0"/>
          <dgm:bulletEnabled/>
        </dgm:presLayoutVars>
      </dgm:prSet>
      <dgm:spPr/>
    </dgm:pt>
    <dgm:pt modelId="{C415CB82-8BE6-4804-9102-2167C57DA514}" type="pres">
      <dgm:prSet presAssocID="{7DF5967C-113C-44A6-99A8-242977BAFCC1}" presName="bottomLine" presStyleLbl="alignNode1" presStyleIdx="3" presStyleCnt="6">
        <dgm:presLayoutVars/>
      </dgm:prSet>
      <dgm:spPr/>
    </dgm:pt>
    <dgm:pt modelId="{5FD20060-CD87-482F-A979-DB67964A78B1}" type="pres">
      <dgm:prSet presAssocID="{7DF5967C-113C-44A6-99A8-242977BAFCC1}" presName="nodeText" presStyleLbl="bgAccFollowNode1" presStyleIdx="1" presStyleCnt="3">
        <dgm:presLayoutVars>
          <dgm:bulletEnabled val="1"/>
        </dgm:presLayoutVars>
      </dgm:prSet>
      <dgm:spPr/>
    </dgm:pt>
    <dgm:pt modelId="{CA363624-BC8C-403A-AFC9-44A515DE2C00}" type="pres">
      <dgm:prSet presAssocID="{42FE9E4B-8CE9-4006-BD98-A8D8C1342CFF}" presName="sibTrans" presStyleCnt="0"/>
      <dgm:spPr/>
    </dgm:pt>
    <dgm:pt modelId="{11F7BFDF-4FE2-4761-9F14-854FAB25911B}" type="pres">
      <dgm:prSet presAssocID="{4A120071-F7FE-492B-A38B-49143BFB2F30}" presName="compositeNode" presStyleCnt="0">
        <dgm:presLayoutVars>
          <dgm:bulletEnabled val="1"/>
        </dgm:presLayoutVars>
      </dgm:prSet>
      <dgm:spPr/>
    </dgm:pt>
    <dgm:pt modelId="{A978DF6B-A0B2-4A91-9D0F-B8E4DF7AFA5C}" type="pres">
      <dgm:prSet presAssocID="{4A120071-F7FE-492B-A38B-49143BFB2F30}" presName="bgRect" presStyleLbl="bgAccFollowNode1" presStyleIdx="2" presStyleCnt="3"/>
      <dgm:spPr/>
    </dgm:pt>
    <dgm:pt modelId="{5337DCC6-FB86-4D69-A303-56505F293D6B}" type="pres">
      <dgm:prSet presAssocID="{4826D8DC-6993-4004-A634-916AE45CCC38}" presName="sibTransNodeCircle" presStyleLbl="alignNode1" presStyleIdx="4" presStyleCnt="6">
        <dgm:presLayoutVars>
          <dgm:chMax val="0"/>
          <dgm:bulletEnabled/>
        </dgm:presLayoutVars>
      </dgm:prSet>
      <dgm:spPr/>
    </dgm:pt>
    <dgm:pt modelId="{012DB2E7-BF65-492E-A092-71E871C7D0EE}" type="pres">
      <dgm:prSet presAssocID="{4A120071-F7FE-492B-A38B-49143BFB2F30}" presName="bottomLine" presStyleLbl="alignNode1" presStyleIdx="5" presStyleCnt="6">
        <dgm:presLayoutVars/>
      </dgm:prSet>
      <dgm:spPr/>
    </dgm:pt>
    <dgm:pt modelId="{BF1EFD45-726C-4B26-B30E-DABC8DC5A878}" type="pres">
      <dgm:prSet presAssocID="{4A120071-F7FE-492B-A38B-49143BFB2F30}" presName="nodeText" presStyleLbl="bgAccFollowNode1" presStyleIdx="2" presStyleCnt="3">
        <dgm:presLayoutVars>
          <dgm:bulletEnabled val="1"/>
        </dgm:presLayoutVars>
      </dgm:prSet>
      <dgm:spPr/>
    </dgm:pt>
  </dgm:ptLst>
  <dgm:cxnLst>
    <dgm:cxn modelId="{EFDC9F34-2E19-4575-839C-D3E2928BEE58}" type="presOf" srcId="{E859DA92-8047-478A-8FD2-36F355F80DE9}" destId="{49ED7F63-9BD0-45DC-B40B-CA456B3CCBF7}" srcOrd="0" destOrd="0" presId="urn:microsoft.com/office/officeart/2016/7/layout/BasicLinearProcessNumbered"/>
    <dgm:cxn modelId="{5D7BC435-B11F-4289-AEC9-B4C57E7D3A1A}" type="presOf" srcId="{7DF5967C-113C-44A6-99A8-242977BAFCC1}" destId="{C523D503-6AFE-4099-A894-F13DB5E76D84}" srcOrd="0" destOrd="0" presId="urn:microsoft.com/office/officeart/2016/7/layout/BasicLinearProcessNumbered"/>
    <dgm:cxn modelId="{CA5AA438-1242-46C7-8E18-4DD0C50BD1F2}" srcId="{E859DA92-8047-478A-8FD2-36F355F80DE9}" destId="{2A5F12FF-25F9-4738-ADDE-8A93D259C8CD}" srcOrd="0" destOrd="0" parTransId="{8E904722-8235-4F2B-8718-ABBD8F0984A8}" sibTransId="{D9FB9018-5631-4E4A-A15A-3C63692F6030}"/>
    <dgm:cxn modelId="{0FAAB53F-AF04-4AC8-BEBD-7C82129AB799}" type="presOf" srcId="{D9FB9018-5631-4E4A-A15A-3C63692F6030}" destId="{A265B7C4-FD25-43DF-91A7-DAE4A7B8654B}" srcOrd="0" destOrd="0" presId="urn:microsoft.com/office/officeart/2016/7/layout/BasicLinearProcessNumbered"/>
    <dgm:cxn modelId="{B23E1448-A18E-4644-8ADB-553A922F9289}" type="presOf" srcId="{4A120071-F7FE-492B-A38B-49143BFB2F30}" destId="{A978DF6B-A0B2-4A91-9D0F-B8E4DF7AFA5C}" srcOrd="0" destOrd="0" presId="urn:microsoft.com/office/officeart/2016/7/layout/BasicLinearProcessNumbered"/>
    <dgm:cxn modelId="{7DF2D470-0156-49F4-965B-58495889F499}" srcId="{E859DA92-8047-478A-8FD2-36F355F80DE9}" destId="{4A120071-F7FE-492B-A38B-49143BFB2F30}" srcOrd="2" destOrd="0" parTransId="{0DDFCECA-8900-488B-A309-C0A250909762}" sibTransId="{4826D8DC-6993-4004-A634-916AE45CCC38}"/>
    <dgm:cxn modelId="{CBC97884-83DE-471E-AECC-2C4EBD166198}" type="presOf" srcId="{2A5F12FF-25F9-4738-ADDE-8A93D259C8CD}" destId="{226B1FFD-CDF8-447D-A3B6-60B4C23349A3}" srcOrd="0" destOrd="0" presId="urn:microsoft.com/office/officeart/2016/7/layout/BasicLinearProcessNumbered"/>
    <dgm:cxn modelId="{BB1CE0B9-ABAA-4209-9726-58728550B6FC}" type="presOf" srcId="{4826D8DC-6993-4004-A634-916AE45CCC38}" destId="{5337DCC6-FB86-4D69-A303-56505F293D6B}" srcOrd="0" destOrd="0" presId="urn:microsoft.com/office/officeart/2016/7/layout/BasicLinearProcessNumbered"/>
    <dgm:cxn modelId="{359C7FBF-7301-497F-97C4-473F6AB1D4B9}" type="presOf" srcId="{7DF5967C-113C-44A6-99A8-242977BAFCC1}" destId="{5FD20060-CD87-482F-A979-DB67964A78B1}" srcOrd="1" destOrd="0" presId="urn:microsoft.com/office/officeart/2016/7/layout/BasicLinearProcessNumbered"/>
    <dgm:cxn modelId="{73FE7DC0-03EB-43C7-BB87-6EFA2C346C96}" type="presOf" srcId="{42FE9E4B-8CE9-4006-BD98-A8D8C1342CFF}" destId="{03C3D2D5-CB33-434F-88D6-65624C26AB4E}" srcOrd="0" destOrd="0" presId="urn:microsoft.com/office/officeart/2016/7/layout/BasicLinearProcessNumbered"/>
    <dgm:cxn modelId="{C693CECD-EE0A-4B09-91DF-FBA753F34063}" type="presOf" srcId="{4A120071-F7FE-492B-A38B-49143BFB2F30}" destId="{BF1EFD45-726C-4B26-B30E-DABC8DC5A878}" srcOrd="1" destOrd="0" presId="urn:microsoft.com/office/officeart/2016/7/layout/BasicLinearProcessNumbered"/>
    <dgm:cxn modelId="{2EE564D1-F334-46A8-9BEA-4737C55EB342}" type="presOf" srcId="{2A5F12FF-25F9-4738-ADDE-8A93D259C8CD}" destId="{7D1D91AB-D39E-4AE9-A3BC-338F72EC3CC7}" srcOrd="1" destOrd="0" presId="urn:microsoft.com/office/officeart/2016/7/layout/BasicLinearProcessNumbered"/>
    <dgm:cxn modelId="{BDA494D3-42BA-4F87-91B3-C4E5336CCF09}" srcId="{E859DA92-8047-478A-8FD2-36F355F80DE9}" destId="{7DF5967C-113C-44A6-99A8-242977BAFCC1}" srcOrd="1" destOrd="0" parTransId="{36FF4A2D-ED38-4D0C-B9D2-7EC600F061B8}" sibTransId="{42FE9E4B-8CE9-4006-BD98-A8D8C1342CFF}"/>
    <dgm:cxn modelId="{76776B29-4224-427B-9D26-853443137E84}" type="presParOf" srcId="{49ED7F63-9BD0-45DC-B40B-CA456B3CCBF7}" destId="{CF4F4DBD-2BD4-4405-B880-54CFD08CEE3D}" srcOrd="0" destOrd="0" presId="urn:microsoft.com/office/officeart/2016/7/layout/BasicLinearProcessNumbered"/>
    <dgm:cxn modelId="{489CCE27-80A7-48D3-971C-3B837D778A20}" type="presParOf" srcId="{CF4F4DBD-2BD4-4405-B880-54CFD08CEE3D}" destId="{226B1FFD-CDF8-447D-A3B6-60B4C23349A3}" srcOrd="0" destOrd="0" presId="urn:microsoft.com/office/officeart/2016/7/layout/BasicLinearProcessNumbered"/>
    <dgm:cxn modelId="{4FED64B6-D317-43C8-9E50-7B671725DD32}" type="presParOf" srcId="{CF4F4DBD-2BD4-4405-B880-54CFD08CEE3D}" destId="{A265B7C4-FD25-43DF-91A7-DAE4A7B8654B}" srcOrd="1" destOrd="0" presId="urn:microsoft.com/office/officeart/2016/7/layout/BasicLinearProcessNumbered"/>
    <dgm:cxn modelId="{3004E248-9755-455F-B4D7-C0FDECBC965B}" type="presParOf" srcId="{CF4F4DBD-2BD4-4405-B880-54CFD08CEE3D}" destId="{D927E433-1CBC-40D7-B89A-6000C1FD3604}" srcOrd="2" destOrd="0" presId="urn:microsoft.com/office/officeart/2016/7/layout/BasicLinearProcessNumbered"/>
    <dgm:cxn modelId="{0A5C3CA4-421F-4517-9A53-7887EA3EB28E}" type="presParOf" srcId="{CF4F4DBD-2BD4-4405-B880-54CFD08CEE3D}" destId="{7D1D91AB-D39E-4AE9-A3BC-338F72EC3CC7}" srcOrd="3" destOrd="0" presId="urn:microsoft.com/office/officeart/2016/7/layout/BasicLinearProcessNumbered"/>
    <dgm:cxn modelId="{EBD56B5C-7D7B-4061-845E-0BF9373016B3}" type="presParOf" srcId="{49ED7F63-9BD0-45DC-B40B-CA456B3CCBF7}" destId="{D55AD253-7FE9-4D9E-84CB-1E44896A2445}" srcOrd="1" destOrd="0" presId="urn:microsoft.com/office/officeart/2016/7/layout/BasicLinearProcessNumbered"/>
    <dgm:cxn modelId="{63254787-50E9-45AF-BFAB-31D982AC2F5B}" type="presParOf" srcId="{49ED7F63-9BD0-45DC-B40B-CA456B3CCBF7}" destId="{8934D28D-D8F4-4737-935F-A3BB02A22B7E}" srcOrd="2" destOrd="0" presId="urn:microsoft.com/office/officeart/2016/7/layout/BasicLinearProcessNumbered"/>
    <dgm:cxn modelId="{A20D4F87-29BF-4EFE-9447-811FF22C55B6}" type="presParOf" srcId="{8934D28D-D8F4-4737-935F-A3BB02A22B7E}" destId="{C523D503-6AFE-4099-A894-F13DB5E76D84}" srcOrd="0" destOrd="0" presId="urn:microsoft.com/office/officeart/2016/7/layout/BasicLinearProcessNumbered"/>
    <dgm:cxn modelId="{8440ED7B-2EDB-4476-86D5-2B6AED872851}" type="presParOf" srcId="{8934D28D-D8F4-4737-935F-A3BB02A22B7E}" destId="{03C3D2D5-CB33-434F-88D6-65624C26AB4E}" srcOrd="1" destOrd="0" presId="urn:microsoft.com/office/officeart/2016/7/layout/BasicLinearProcessNumbered"/>
    <dgm:cxn modelId="{45140E09-26F0-46D7-911A-B01617BC6059}" type="presParOf" srcId="{8934D28D-D8F4-4737-935F-A3BB02A22B7E}" destId="{C415CB82-8BE6-4804-9102-2167C57DA514}" srcOrd="2" destOrd="0" presId="urn:microsoft.com/office/officeart/2016/7/layout/BasicLinearProcessNumbered"/>
    <dgm:cxn modelId="{5EAE16B8-1293-4BC8-83DA-040DA8F80321}" type="presParOf" srcId="{8934D28D-D8F4-4737-935F-A3BB02A22B7E}" destId="{5FD20060-CD87-482F-A979-DB67964A78B1}" srcOrd="3" destOrd="0" presId="urn:microsoft.com/office/officeart/2016/7/layout/BasicLinearProcessNumbered"/>
    <dgm:cxn modelId="{781056C5-15E8-438E-ACAE-41B7D850E829}" type="presParOf" srcId="{49ED7F63-9BD0-45DC-B40B-CA456B3CCBF7}" destId="{CA363624-BC8C-403A-AFC9-44A515DE2C00}" srcOrd="3" destOrd="0" presId="urn:microsoft.com/office/officeart/2016/7/layout/BasicLinearProcessNumbered"/>
    <dgm:cxn modelId="{C9884A39-4021-412C-928D-18D1802EB452}" type="presParOf" srcId="{49ED7F63-9BD0-45DC-B40B-CA456B3CCBF7}" destId="{11F7BFDF-4FE2-4761-9F14-854FAB25911B}" srcOrd="4" destOrd="0" presId="urn:microsoft.com/office/officeart/2016/7/layout/BasicLinearProcessNumbered"/>
    <dgm:cxn modelId="{C1710139-CB9F-44DF-B5F3-CD8EBDE4A045}" type="presParOf" srcId="{11F7BFDF-4FE2-4761-9F14-854FAB25911B}" destId="{A978DF6B-A0B2-4A91-9D0F-B8E4DF7AFA5C}" srcOrd="0" destOrd="0" presId="urn:microsoft.com/office/officeart/2016/7/layout/BasicLinearProcessNumbered"/>
    <dgm:cxn modelId="{0F351F03-DC47-4F8C-98D8-0B431DA494AD}" type="presParOf" srcId="{11F7BFDF-4FE2-4761-9F14-854FAB25911B}" destId="{5337DCC6-FB86-4D69-A303-56505F293D6B}" srcOrd="1" destOrd="0" presId="urn:microsoft.com/office/officeart/2016/7/layout/BasicLinearProcessNumbered"/>
    <dgm:cxn modelId="{E2A371D4-23BE-46B5-8B55-2ED4D3D3BB15}" type="presParOf" srcId="{11F7BFDF-4FE2-4761-9F14-854FAB25911B}" destId="{012DB2E7-BF65-492E-A092-71E871C7D0EE}" srcOrd="2" destOrd="0" presId="urn:microsoft.com/office/officeart/2016/7/layout/BasicLinearProcessNumbered"/>
    <dgm:cxn modelId="{A66CB419-68BB-4B9E-8362-6BEB865FF921}" type="presParOf" srcId="{11F7BFDF-4FE2-4761-9F14-854FAB25911B}" destId="{BF1EFD45-726C-4B26-B30E-DABC8DC5A87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B9625C-F4F1-44BA-AD9F-76EED450D591}"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899AF358-3F71-4EF3-80C0-E8DEB43ED058}">
      <dgm:prSet/>
      <dgm:spPr/>
      <dgm:t>
        <a:bodyPr/>
        <a:lstStyle/>
        <a:p>
          <a:r>
            <a:rPr lang="en-US"/>
            <a:t>• Denials &amp; appeals</a:t>
          </a:r>
        </a:p>
      </dgm:t>
    </dgm:pt>
    <dgm:pt modelId="{7CBE636B-F063-460C-B193-63A3E82498E0}" type="parTrans" cxnId="{DBE61B94-6381-4072-A60B-C86BB4077026}">
      <dgm:prSet/>
      <dgm:spPr/>
      <dgm:t>
        <a:bodyPr/>
        <a:lstStyle/>
        <a:p>
          <a:endParaRPr lang="en-US"/>
        </a:p>
      </dgm:t>
    </dgm:pt>
    <dgm:pt modelId="{64EA0C26-BC9C-43CC-BAE0-DD135944FDE5}" type="sibTrans" cxnId="{DBE61B94-6381-4072-A60B-C86BB4077026}">
      <dgm:prSet/>
      <dgm:spPr/>
      <dgm:t>
        <a:bodyPr/>
        <a:lstStyle/>
        <a:p>
          <a:endParaRPr lang="en-US"/>
        </a:p>
      </dgm:t>
    </dgm:pt>
    <dgm:pt modelId="{068C959C-9BCF-4F72-A050-6FC99C535D80}">
      <dgm:prSet/>
      <dgm:spPr/>
      <dgm:t>
        <a:bodyPr/>
        <a:lstStyle/>
        <a:p>
          <a:r>
            <a:rPr lang="en-US"/>
            <a:t>• Insurance limitations</a:t>
          </a:r>
        </a:p>
      </dgm:t>
    </dgm:pt>
    <dgm:pt modelId="{96B7CCE4-C034-45B1-94E8-BD00F0491DFC}" type="parTrans" cxnId="{B7665C3A-9DFD-4989-A5AD-62CBA829821E}">
      <dgm:prSet/>
      <dgm:spPr/>
      <dgm:t>
        <a:bodyPr/>
        <a:lstStyle/>
        <a:p>
          <a:endParaRPr lang="en-US"/>
        </a:p>
      </dgm:t>
    </dgm:pt>
    <dgm:pt modelId="{6C2DFD71-8A6C-4126-B908-68D91DD63D37}" type="sibTrans" cxnId="{B7665C3A-9DFD-4989-A5AD-62CBA829821E}">
      <dgm:prSet/>
      <dgm:spPr/>
      <dgm:t>
        <a:bodyPr/>
        <a:lstStyle/>
        <a:p>
          <a:endParaRPr lang="en-US"/>
        </a:p>
      </dgm:t>
    </dgm:pt>
    <dgm:pt modelId="{CDAB3E09-451D-4C2B-923D-4DDC22E025E5}">
      <dgm:prSet/>
      <dgm:spPr/>
      <dgm:t>
        <a:bodyPr/>
        <a:lstStyle/>
        <a:p>
          <a:r>
            <a:rPr lang="en-US" dirty="0"/>
            <a:t>• </a:t>
          </a:r>
          <a:r>
            <a:rPr lang="en-US" dirty="0">
              <a:solidFill>
                <a:schemeClr val="tx1"/>
              </a:solidFill>
            </a:rPr>
            <a:t>Documentation gaps</a:t>
          </a:r>
        </a:p>
      </dgm:t>
    </dgm:pt>
    <dgm:pt modelId="{6AF2196E-657B-409E-8703-05A8298E7CDC}" type="parTrans" cxnId="{809978EE-9FC9-4B32-8388-467DA7782AEC}">
      <dgm:prSet/>
      <dgm:spPr/>
      <dgm:t>
        <a:bodyPr/>
        <a:lstStyle/>
        <a:p>
          <a:endParaRPr lang="en-US"/>
        </a:p>
      </dgm:t>
    </dgm:pt>
    <dgm:pt modelId="{700E492A-1C8A-4B58-8BF3-0068DB8CDE95}" type="sibTrans" cxnId="{809978EE-9FC9-4B32-8388-467DA7782AEC}">
      <dgm:prSet/>
      <dgm:spPr/>
      <dgm:t>
        <a:bodyPr/>
        <a:lstStyle/>
        <a:p>
          <a:endParaRPr lang="en-US"/>
        </a:p>
      </dgm:t>
    </dgm:pt>
    <dgm:pt modelId="{F25E7E5C-5BB0-4901-A348-FBA219D37A63}">
      <dgm:prSet/>
      <dgm:spPr/>
      <dgm:t>
        <a:bodyPr/>
        <a:lstStyle/>
        <a:p>
          <a:r>
            <a:rPr lang="en-US" dirty="0"/>
            <a:t>• </a:t>
          </a:r>
          <a:r>
            <a:rPr lang="en-US" dirty="0">
              <a:solidFill>
                <a:schemeClr val="tx1"/>
              </a:solidFill>
            </a:rPr>
            <a:t>Delays in processing</a:t>
          </a:r>
        </a:p>
      </dgm:t>
    </dgm:pt>
    <dgm:pt modelId="{F4BD11C9-3524-4519-A16C-E6E526819FFC}" type="parTrans" cxnId="{59DEE9A6-DF90-4D6B-A2E0-063CD1C96ACE}">
      <dgm:prSet/>
      <dgm:spPr/>
      <dgm:t>
        <a:bodyPr/>
        <a:lstStyle/>
        <a:p>
          <a:endParaRPr lang="en-US"/>
        </a:p>
      </dgm:t>
    </dgm:pt>
    <dgm:pt modelId="{9553E90E-A475-414F-A6D6-C9E9ADE37D75}" type="sibTrans" cxnId="{59DEE9A6-DF90-4D6B-A2E0-063CD1C96ACE}">
      <dgm:prSet/>
      <dgm:spPr/>
      <dgm:t>
        <a:bodyPr/>
        <a:lstStyle/>
        <a:p>
          <a:endParaRPr lang="en-US"/>
        </a:p>
      </dgm:t>
    </dgm:pt>
    <dgm:pt modelId="{8F5B89B5-4613-4C5B-B3B4-3FEBEAE92C7B}" type="pres">
      <dgm:prSet presAssocID="{E7B9625C-F4F1-44BA-AD9F-76EED450D591}" presName="linear" presStyleCnt="0">
        <dgm:presLayoutVars>
          <dgm:dir/>
          <dgm:animLvl val="lvl"/>
          <dgm:resizeHandles val="exact"/>
        </dgm:presLayoutVars>
      </dgm:prSet>
      <dgm:spPr/>
    </dgm:pt>
    <dgm:pt modelId="{8E71328A-A93C-4B58-91F5-106FA58E6090}" type="pres">
      <dgm:prSet presAssocID="{899AF358-3F71-4EF3-80C0-E8DEB43ED058}" presName="parentLin" presStyleCnt="0"/>
      <dgm:spPr/>
    </dgm:pt>
    <dgm:pt modelId="{269CEC82-F93C-4354-8D3E-0FA761298B40}" type="pres">
      <dgm:prSet presAssocID="{899AF358-3F71-4EF3-80C0-E8DEB43ED058}" presName="parentLeftMargin" presStyleLbl="node1" presStyleIdx="0" presStyleCnt="4"/>
      <dgm:spPr/>
    </dgm:pt>
    <dgm:pt modelId="{E541F9D5-F211-4433-B6FD-0927C6C3EDFE}" type="pres">
      <dgm:prSet presAssocID="{899AF358-3F71-4EF3-80C0-E8DEB43ED058}" presName="parentText" presStyleLbl="node1" presStyleIdx="0" presStyleCnt="4">
        <dgm:presLayoutVars>
          <dgm:chMax val="0"/>
          <dgm:bulletEnabled val="1"/>
        </dgm:presLayoutVars>
      </dgm:prSet>
      <dgm:spPr/>
    </dgm:pt>
    <dgm:pt modelId="{CD7ECEC1-719A-460F-8184-69459B8F1EA3}" type="pres">
      <dgm:prSet presAssocID="{899AF358-3F71-4EF3-80C0-E8DEB43ED058}" presName="negativeSpace" presStyleCnt="0"/>
      <dgm:spPr/>
    </dgm:pt>
    <dgm:pt modelId="{FA07812B-3B2A-4D15-9529-205B69ED551C}" type="pres">
      <dgm:prSet presAssocID="{899AF358-3F71-4EF3-80C0-E8DEB43ED058}" presName="childText" presStyleLbl="conFgAcc1" presStyleIdx="0" presStyleCnt="4">
        <dgm:presLayoutVars>
          <dgm:bulletEnabled val="1"/>
        </dgm:presLayoutVars>
      </dgm:prSet>
      <dgm:spPr/>
    </dgm:pt>
    <dgm:pt modelId="{627A9071-9D9F-4FD5-8F83-5685C49209F7}" type="pres">
      <dgm:prSet presAssocID="{64EA0C26-BC9C-43CC-BAE0-DD135944FDE5}" presName="spaceBetweenRectangles" presStyleCnt="0"/>
      <dgm:spPr/>
    </dgm:pt>
    <dgm:pt modelId="{B03A44F2-0754-48AF-AD18-C6FFB45F7FBB}" type="pres">
      <dgm:prSet presAssocID="{068C959C-9BCF-4F72-A050-6FC99C535D80}" presName="parentLin" presStyleCnt="0"/>
      <dgm:spPr/>
    </dgm:pt>
    <dgm:pt modelId="{D305AFBC-7FC5-4D97-9B45-41FD7CED85A5}" type="pres">
      <dgm:prSet presAssocID="{068C959C-9BCF-4F72-A050-6FC99C535D80}" presName="parentLeftMargin" presStyleLbl="node1" presStyleIdx="0" presStyleCnt="4"/>
      <dgm:spPr/>
    </dgm:pt>
    <dgm:pt modelId="{4ABF385C-C761-4474-B868-A9E444F0A944}" type="pres">
      <dgm:prSet presAssocID="{068C959C-9BCF-4F72-A050-6FC99C535D80}" presName="parentText" presStyleLbl="node1" presStyleIdx="1" presStyleCnt="4">
        <dgm:presLayoutVars>
          <dgm:chMax val="0"/>
          <dgm:bulletEnabled val="1"/>
        </dgm:presLayoutVars>
      </dgm:prSet>
      <dgm:spPr/>
    </dgm:pt>
    <dgm:pt modelId="{BAE384F8-1DF9-4A50-826E-F85D01F88001}" type="pres">
      <dgm:prSet presAssocID="{068C959C-9BCF-4F72-A050-6FC99C535D80}" presName="negativeSpace" presStyleCnt="0"/>
      <dgm:spPr/>
    </dgm:pt>
    <dgm:pt modelId="{6A024393-2829-451B-AB51-7593E0583F78}" type="pres">
      <dgm:prSet presAssocID="{068C959C-9BCF-4F72-A050-6FC99C535D80}" presName="childText" presStyleLbl="conFgAcc1" presStyleIdx="1" presStyleCnt="4">
        <dgm:presLayoutVars>
          <dgm:bulletEnabled val="1"/>
        </dgm:presLayoutVars>
      </dgm:prSet>
      <dgm:spPr/>
    </dgm:pt>
    <dgm:pt modelId="{7219019E-26D9-41C5-AD1A-805ED8E365F7}" type="pres">
      <dgm:prSet presAssocID="{6C2DFD71-8A6C-4126-B908-68D91DD63D37}" presName="spaceBetweenRectangles" presStyleCnt="0"/>
      <dgm:spPr/>
    </dgm:pt>
    <dgm:pt modelId="{B3ACAF13-A577-4BAD-969F-AAB79A35D904}" type="pres">
      <dgm:prSet presAssocID="{CDAB3E09-451D-4C2B-923D-4DDC22E025E5}" presName="parentLin" presStyleCnt="0"/>
      <dgm:spPr/>
    </dgm:pt>
    <dgm:pt modelId="{DCB131B2-F889-4D97-BEFB-E499A9ABAADA}" type="pres">
      <dgm:prSet presAssocID="{CDAB3E09-451D-4C2B-923D-4DDC22E025E5}" presName="parentLeftMargin" presStyleLbl="node1" presStyleIdx="1" presStyleCnt="4"/>
      <dgm:spPr/>
    </dgm:pt>
    <dgm:pt modelId="{AFA89A30-469A-4601-8FA5-948E94B4CE23}" type="pres">
      <dgm:prSet presAssocID="{CDAB3E09-451D-4C2B-923D-4DDC22E025E5}" presName="parentText" presStyleLbl="node1" presStyleIdx="2" presStyleCnt="4">
        <dgm:presLayoutVars>
          <dgm:chMax val="0"/>
          <dgm:bulletEnabled val="1"/>
        </dgm:presLayoutVars>
      </dgm:prSet>
      <dgm:spPr/>
    </dgm:pt>
    <dgm:pt modelId="{1331B047-310D-4763-941C-1142A1684691}" type="pres">
      <dgm:prSet presAssocID="{CDAB3E09-451D-4C2B-923D-4DDC22E025E5}" presName="negativeSpace" presStyleCnt="0"/>
      <dgm:spPr/>
    </dgm:pt>
    <dgm:pt modelId="{230BE40B-1EA9-4FF1-8AB6-C6F0EA988515}" type="pres">
      <dgm:prSet presAssocID="{CDAB3E09-451D-4C2B-923D-4DDC22E025E5}" presName="childText" presStyleLbl="conFgAcc1" presStyleIdx="2" presStyleCnt="4">
        <dgm:presLayoutVars>
          <dgm:bulletEnabled val="1"/>
        </dgm:presLayoutVars>
      </dgm:prSet>
      <dgm:spPr/>
    </dgm:pt>
    <dgm:pt modelId="{BF5F8FCA-29B4-43AB-9FAF-38E93E816B57}" type="pres">
      <dgm:prSet presAssocID="{700E492A-1C8A-4B58-8BF3-0068DB8CDE95}" presName="spaceBetweenRectangles" presStyleCnt="0"/>
      <dgm:spPr/>
    </dgm:pt>
    <dgm:pt modelId="{785D9397-21F3-445D-B580-C71D34802D09}" type="pres">
      <dgm:prSet presAssocID="{F25E7E5C-5BB0-4901-A348-FBA219D37A63}" presName="parentLin" presStyleCnt="0"/>
      <dgm:spPr/>
    </dgm:pt>
    <dgm:pt modelId="{63106713-F984-4410-8430-4730C397F66E}" type="pres">
      <dgm:prSet presAssocID="{F25E7E5C-5BB0-4901-A348-FBA219D37A63}" presName="parentLeftMargin" presStyleLbl="node1" presStyleIdx="2" presStyleCnt="4"/>
      <dgm:spPr/>
    </dgm:pt>
    <dgm:pt modelId="{D46CC0D0-1889-4351-8702-B8D86F014F86}" type="pres">
      <dgm:prSet presAssocID="{F25E7E5C-5BB0-4901-A348-FBA219D37A63}" presName="parentText" presStyleLbl="node1" presStyleIdx="3" presStyleCnt="4">
        <dgm:presLayoutVars>
          <dgm:chMax val="0"/>
          <dgm:bulletEnabled val="1"/>
        </dgm:presLayoutVars>
      </dgm:prSet>
      <dgm:spPr/>
    </dgm:pt>
    <dgm:pt modelId="{2378979D-AAB1-44A3-BA9A-E8546C086C09}" type="pres">
      <dgm:prSet presAssocID="{F25E7E5C-5BB0-4901-A348-FBA219D37A63}" presName="negativeSpace" presStyleCnt="0"/>
      <dgm:spPr/>
    </dgm:pt>
    <dgm:pt modelId="{335F7F93-0EF5-4EC6-8073-0DEC6128218B}" type="pres">
      <dgm:prSet presAssocID="{F25E7E5C-5BB0-4901-A348-FBA219D37A63}" presName="childText" presStyleLbl="conFgAcc1" presStyleIdx="3" presStyleCnt="4">
        <dgm:presLayoutVars>
          <dgm:bulletEnabled val="1"/>
        </dgm:presLayoutVars>
      </dgm:prSet>
      <dgm:spPr/>
    </dgm:pt>
  </dgm:ptLst>
  <dgm:cxnLst>
    <dgm:cxn modelId="{95929409-0FE2-40FD-8EF5-469152929B18}" type="presOf" srcId="{899AF358-3F71-4EF3-80C0-E8DEB43ED058}" destId="{269CEC82-F93C-4354-8D3E-0FA761298B40}" srcOrd="0" destOrd="0" presId="urn:microsoft.com/office/officeart/2005/8/layout/list1"/>
    <dgm:cxn modelId="{53E3EE1F-8C2E-4C70-87FC-5C7D340DBA9B}" type="presOf" srcId="{899AF358-3F71-4EF3-80C0-E8DEB43ED058}" destId="{E541F9D5-F211-4433-B6FD-0927C6C3EDFE}" srcOrd="1" destOrd="0" presId="urn:microsoft.com/office/officeart/2005/8/layout/list1"/>
    <dgm:cxn modelId="{D27B2130-487A-4191-8F70-F859CCB8B436}" type="presOf" srcId="{F25E7E5C-5BB0-4901-A348-FBA219D37A63}" destId="{63106713-F984-4410-8430-4730C397F66E}" srcOrd="0" destOrd="0" presId="urn:microsoft.com/office/officeart/2005/8/layout/list1"/>
    <dgm:cxn modelId="{B7665C3A-9DFD-4989-A5AD-62CBA829821E}" srcId="{E7B9625C-F4F1-44BA-AD9F-76EED450D591}" destId="{068C959C-9BCF-4F72-A050-6FC99C535D80}" srcOrd="1" destOrd="0" parTransId="{96B7CCE4-C034-45B1-94E8-BD00F0491DFC}" sibTransId="{6C2DFD71-8A6C-4126-B908-68D91DD63D37}"/>
    <dgm:cxn modelId="{5276E344-795A-4A24-9316-D68855247D08}" type="presOf" srcId="{F25E7E5C-5BB0-4901-A348-FBA219D37A63}" destId="{D46CC0D0-1889-4351-8702-B8D86F014F86}" srcOrd="1" destOrd="0" presId="urn:microsoft.com/office/officeart/2005/8/layout/list1"/>
    <dgm:cxn modelId="{BE27CA73-2D0D-4A2C-A4B4-69E710B35352}" type="presOf" srcId="{CDAB3E09-451D-4C2B-923D-4DDC22E025E5}" destId="{DCB131B2-F889-4D97-BEFB-E499A9ABAADA}" srcOrd="0" destOrd="0" presId="urn:microsoft.com/office/officeart/2005/8/layout/list1"/>
    <dgm:cxn modelId="{0145C485-2EAA-4916-8E6D-DED08602B507}" type="presOf" srcId="{068C959C-9BCF-4F72-A050-6FC99C535D80}" destId="{D305AFBC-7FC5-4D97-9B45-41FD7CED85A5}" srcOrd="0" destOrd="0" presId="urn:microsoft.com/office/officeart/2005/8/layout/list1"/>
    <dgm:cxn modelId="{DBE61B94-6381-4072-A60B-C86BB4077026}" srcId="{E7B9625C-F4F1-44BA-AD9F-76EED450D591}" destId="{899AF358-3F71-4EF3-80C0-E8DEB43ED058}" srcOrd="0" destOrd="0" parTransId="{7CBE636B-F063-460C-B193-63A3E82498E0}" sibTransId="{64EA0C26-BC9C-43CC-BAE0-DD135944FDE5}"/>
    <dgm:cxn modelId="{EFE1919B-9BAF-478C-A030-AB65DDF002D1}" type="presOf" srcId="{E7B9625C-F4F1-44BA-AD9F-76EED450D591}" destId="{8F5B89B5-4613-4C5B-B3B4-3FEBEAE92C7B}" srcOrd="0" destOrd="0" presId="urn:microsoft.com/office/officeart/2005/8/layout/list1"/>
    <dgm:cxn modelId="{59DEE9A6-DF90-4D6B-A2E0-063CD1C96ACE}" srcId="{E7B9625C-F4F1-44BA-AD9F-76EED450D591}" destId="{F25E7E5C-5BB0-4901-A348-FBA219D37A63}" srcOrd="3" destOrd="0" parTransId="{F4BD11C9-3524-4519-A16C-E6E526819FFC}" sibTransId="{9553E90E-A475-414F-A6D6-C9E9ADE37D75}"/>
    <dgm:cxn modelId="{DA2E6ABB-BB1C-4882-941C-FBB827ECB606}" type="presOf" srcId="{068C959C-9BCF-4F72-A050-6FC99C535D80}" destId="{4ABF385C-C761-4474-B868-A9E444F0A944}" srcOrd="1" destOrd="0" presId="urn:microsoft.com/office/officeart/2005/8/layout/list1"/>
    <dgm:cxn modelId="{7CEF9DD7-9406-48B3-ADD5-458D5B0FD70A}" type="presOf" srcId="{CDAB3E09-451D-4C2B-923D-4DDC22E025E5}" destId="{AFA89A30-469A-4601-8FA5-948E94B4CE23}" srcOrd="1" destOrd="0" presId="urn:microsoft.com/office/officeart/2005/8/layout/list1"/>
    <dgm:cxn modelId="{809978EE-9FC9-4B32-8388-467DA7782AEC}" srcId="{E7B9625C-F4F1-44BA-AD9F-76EED450D591}" destId="{CDAB3E09-451D-4C2B-923D-4DDC22E025E5}" srcOrd="2" destOrd="0" parTransId="{6AF2196E-657B-409E-8703-05A8298E7CDC}" sibTransId="{700E492A-1C8A-4B58-8BF3-0068DB8CDE95}"/>
    <dgm:cxn modelId="{4E0FF6F4-4E17-44C3-BEB2-4F1AE9A3E914}" type="presParOf" srcId="{8F5B89B5-4613-4C5B-B3B4-3FEBEAE92C7B}" destId="{8E71328A-A93C-4B58-91F5-106FA58E6090}" srcOrd="0" destOrd="0" presId="urn:microsoft.com/office/officeart/2005/8/layout/list1"/>
    <dgm:cxn modelId="{5EE34A59-9BB5-4E77-8314-366E0CAB73C4}" type="presParOf" srcId="{8E71328A-A93C-4B58-91F5-106FA58E6090}" destId="{269CEC82-F93C-4354-8D3E-0FA761298B40}" srcOrd="0" destOrd="0" presId="urn:microsoft.com/office/officeart/2005/8/layout/list1"/>
    <dgm:cxn modelId="{947CA05A-4929-4D2C-8C04-076445034920}" type="presParOf" srcId="{8E71328A-A93C-4B58-91F5-106FA58E6090}" destId="{E541F9D5-F211-4433-B6FD-0927C6C3EDFE}" srcOrd="1" destOrd="0" presId="urn:microsoft.com/office/officeart/2005/8/layout/list1"/>
    <dgm:cxn modelId="{173DF75D-230F-4A71-AD61-D2602FC2E875}" type="presParOf" srcId="{8F5B89B5-4613-4C5B-B3B4-3FEBEAE92C7B}" destId="{CD7ECEC1-719A-460F-8184-69459B8F1EA3}" srcOrd="1" destOrd="0" presId="urn:microsoft.com/office/officeart/2005/8/layout/list1"/>
    <dgm:cxn modelId="{F1C9CAA2-A545-4AB2-9D17-C20791C7169B}" type="presParOf" srcId="{8F5B89B5-4613-4C5B-B3B4-3FEBEAE92C7B}" destId="{FA07812B-3B2A-4D15-9529-205B69ED551C}" srcOrd="2" destOrd="0" presId="urn:microsoft.com/office/officeart/2005/8/layout/list1"/>
    <dgm:cxn modelId="{8B03DDCF-5202-4B4E-A90A-3D8891562A4E}" type="presParOf" srcId="{8F5B89B5-4613-4C5B-B3B4-3FEBEAE92C7B}" destId="{627A9071-9D9F-4FD5-8F83-5685C49209F7}" srcOrd="3" destOrd="0" presId="urn:microsoft.com/office/officeart/2005/8/layout/list1"/>
    <dgm:cxn modelId="{69079C16-EF56-4078-BF30-B9B43D9D02CC}" type="presParOf" srcId="{8F5B89B5-4613-4C5B-B3B4-3FEBEAE92C7B}" destId="{B03A44F2-0754-48AF-AD18-C6FFB45F7FBB}" srcOrd="4" destOrd="0" presId="urn:microsoft.com/office/officeart/2005/8/layout/list1"/>
    <dgm:cxn modelId="{80E0C021-35AC-49FD-8A26-C28E5955F7D9}" type="presParOf" srcId="{B03A44F2-0754-48AF-AD18-C6FFB45F7FBB}" destId="{D305AFBC-7FC5-4D97-9B45-41FD7CED85A5}" srcOrd="0" destOrd="0" presId="urn:microsoft.com/office/officeart/2005/8/layout/list1"/>
    <dgm:cxn modelId="{A23DEF3D-D20A-4700-9198-A5E3ED60E8E9}" type="presParOf" srcId="{B03A44F2-0754-48AF-AD18-C6FFB45F7FBB}" destId="{4ABF385C-C761-4474-B868-A9E444F0A944}" srcOrd="1" destOrd="0" presId="urn:microsoft.com/office/officeart/2005/8/layout/list1"/>
    <dgm:cxn modelId="{3CBC682C-C84E-4860-B5BC-A9BC34C071D5}" type="presParOf" srcId="{8F5B89B5-4613-4C5B-B3B4-3FEBEAE92C7B}" destId="{BAE384F8-1DF9-4A50-826E-F85D01F88001}" srcOrd="5" destOrd="0" presId="urn:microsoft.com/office/officeart/2005/8/layout/list1"/>
    <dgm:cxn modelId="{CE29A727-3D18-439D-9371-567721C28DBC}" type="presParOf" srcId="{8F5B89B5-4613-4C5B-B3B4-3FEBEAE92C7B}" destId="{6A024393-2829-451B-AB51-7593E0583F78}" srcOrd="6" destOrd="0" presId="urn:microsoft.com/office/officeart/2005/8/layout/list1"/>
    <dgm:cxn modelId="{FF282DE8-69AB-4F1F-A38F-6319C40F8909}" type="presParOf" srcId="{8F5B89B5-4613-4C5B-B3B4-3FEBEAE92C7B}" destId="{7219019E-26D9-41C5-AD1A-805ED8E365F7}" srcOrd="7" destOrd="0" presId="urn:microsoft.com/office/officeart/2005/8/layout/list1"/>
    <dgm:cxn modelId="{D009FE29-A5BD-4891-90CF-A0C7DE32CC59}" type="presParOf" srcId="{8F5B89B5-4613-4C5B-B3B4-3FEBEAE92C7B}" destId="{B3ACAF13-A577-4BAD-969F-AAB79A35D904}" srcOrd="8" destOrd="0" presId="urn:microsoft.com/office/officeart/2005/8/layout/list1"/>
    <dgm:cxn modelId="{4ED8B099-D0FF-403F-ACCD-65637BB016BD}" type="presParOf" srcId="{B3ACAF13-A577-4BAD-969F-AAB79A35D904}" destId="{DCB131B2-F889-4D97-BEFB-E499A9ABAADA}" srcOrd="0" destOrd="0" presId="urn:microsoft.com/office/officeart/2005/8/layout/list1"/>
    <dgm:cxn modelId="{980B2AD6-AC39-4F69-93DE-9DBE8BCCC7B5}" type="presParOf" srcId="{B3ACAF13-A577-4BAD-969F-AAB79A35D904}" destId="{AFA89A30-469A-4601-8FA5-948E94B4CE23}" srcOrd="1" destOrd="0" presId="urn:microsoft.com/office/officeart/2005/8/layout/list1"/>
    <dgm:cxn modelId="{20578D97-9AAB-4F84-A140-60587C1190CB}" type="presParOf" srcId="{8F5B89B5-4613-4C5B-B3B4-3FEBEAE92C7B}" destId="{1331B047-310D-4763-941C-1142A1684691}" srcOrd="9" destOrd="0" presId="urn:microsoft.com/office/officeart/2005/8/layout/list1"/>
    <dgm:cxn modelId="{83022374-5228-4C78-8940-93D9277CC37D}" type="presParOf" srcId="{8F5B89B5-4613-4C5B-B3B4-3FEBEAE92C7B}" destId="{230BE40B-1EA9-4FF1-8AB6-C6F0EA988515}" srcOrd="10" destOrd="0" presId="urn:microsoft.com/office/officeart/2005/8/layout/list1"/>
    <dgm:cxn modelId="{CBAD7118-30A3-4D84-A24F-DA1220856F86}" type="presParOf" srcId="{8F5B89B5-4613-4C5B-B3B4-3FEBEAE92C7B}" destId="{BF5F8FCA-29B4-43AB-9FAF-38E93E816B57}" srcOrd="11" destOrd="0" presId="urn:microsoft.com/office/officeart/2005/8/layout/list1"/>
    <dgm:cxn modelId="{70FA9802-8F99-444F-90B6-1AFBF5D432A2}" type="presParOf" srcId="{8F5B89B5-4613-4C5B-B3B4-3FEBEAE92C7B}" destId="{785D9397-21F3-445D-B580-C71D34802D09}" srcOrd="12" destOrd="0" presId="urn:microsoft.com/office/officeart/2005/8/layout/list1"/>
    <dgm:cxn modelId="{1A000324-EDB9-4408-BBDA-3AC01C116BC6}" type="presParOf" srcId="{785D9397-21F3-445D-B580-C71D34802D09}" destId="{63106713-F984-4410-8430-4730C397F66E}" srcOrd="0" destOrd="0" presId="urn:microsoft.com/office/officeart/2005/8/layout/list1"/>
    <dgm:cxn modelId="{74374720-24E9-4294-AF10-D083B3675F5D}" type="presParOf" srcId="{785D9397-21F3-445D-B580-C71D34802D09}" destId="{D46CC0D0-1889-4351-8702-B8D86F014F86}" srcOrd="1" destOrd="0" presId="urn:microsoft.com/office/officeart/2005/8/layout/list1"/>
    <dgm:cxn modelId="{F849F05F-B44C-4F9D-A0F7-56BAD18ECE1D}" type="presParOf" srcId="{8F5B89B5-4613-4C5B-B3B4-3FEBEAE92C7B}" destId="{2378979D-AAB1-44A3-BA9A-E8546C086C09}" srcOrd="13" destOrd="0" presId="urn:microsoft.com/office/officeart/2005/8/layout/list1"/>
    <dgm:cxn modelId="{3C0A2CD8-F045-4733-BE1D-313FFBF3066E}" type="presParOf" srcId="{8F5B89B5-4613-4C5B-B3B4-3FEBEAE92C7B}" destId="{335F7F93-0EF5-4EC6-8073-0DEC6128218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F6D3B4-FB71-4034-9910-4DBCC3172F1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E76A5EC-2400-44E1-B3A3-F2DE46B3EF0D}">
      <dgm:prSet/>
      <dgm:spPr/>
      <dgm:t>
        <a:bodyPr/>
        <a:lstStyle/>
        <a:p>
          <a:pPr>
            <a:defRPr cap="all"/>
          </a:pPr>
          <a:r>
            <a:rPr lang="en-US"/>
            <a:t>• Be thorough in documentation</a:t>
          </a:r>
        </a:p>
      </dgm:t>
    </dgm:pt>
    <dgm:pt modelId="{7B18D491-486E-473D-B250-775FC937EE08}" type="parTrans" cxnId="{997D4772-08AC-49D8-8D47-256D456E9B14}">
      <dgm:prSet/>
      <dgm:spPr/>
      <dgm:t>
        <a:bodyPr/>
        <a:lstStyle/>
        <a:p>
          <a:endParaRPr lang="en-US"/>
        </a:p>
      </dgm:t>
    </dgm:pt>
    <dgm:pt modelId="{1B859D36-1E3B-4C65-8814-7BA16D5C3550}" type="sibTrans" cxnId="{997D4772-08AC-49D8-8D47-256D456E9B14}">
      <dgm:prSet/>
      <dgm:spPr/>
      <dgm:t>
        <a:bodyPr/>
        <a:lstStyle/>
        <a:p>
          <a:endParaRPr lang="en-US"/>
        </a:p>
      </dgm:t>
    </dgm:pt>
    <dgm:pt modelId="{DF59DD50-AE96-4BF7-8B3E-9715ED9009CD}">
      <dgm:prSet/>
      <dgm:spPr/>
      <dgm:t>
        <a:bodyPr/>
        <a:lstStyle/>
        <a:p>
          <a:pPr>
            <a:defRPr cap="all"/>
          </a:pPr>
          <a:r>
            <a:rPr lang="en-US"/>
            <a:t>• Include real-life examples</a:t>
          </a:r>
        </a:p>
      </dgm:t>
    </dgm:pt>
    <dgm:pt modelId="{DA6B8DC1-C6A8-4A0F-8418-CF6856E15CA7}" type="parTrans" cxnId="{7627FE52-5230-4C76-9251-4F2C6F79EE32}">
      <dgm:prSet/>
      <dgm:spPr/>
      <dgm:t>
        <a:bodyPr/>
        <a:lstStyle/>
        <a:p>
          <a:endParaRPr lang="en-US"/>
        </a:p>
      </dgm:t>
    </dgm:pt>
    <dgm:pt modelId="{33159CB3-77A9-44AA-9739-E7E199DDC127}" type="sibTrans" cxnId="{7627FE52-5230-4C76-9251-4F2C6F79EE32}">
      <dgm:prSet/>
      <dgm:spPr/>
      <dgm:t>
        <a:bodyPr/>
        <a:lstStyle/>
        <a:p>
          <a:endParaRPr lang="en-US"/>
        </a:p>
      </dgm:t>
    </dgm:pt>
    <dgm:pt modelId="{EE8F5F5D-90E9-44A7-945F-E1307C557104}">
      <dgm:prSet/>
      <dgm:spPr/>
      <dgm:t>
        <a:bodyPr/>
        <a:lstStyle/>
        <a:p>
          <a:pPr>
            <a:defRPr cap="all"/>
          </a:pPr>
          <a:r>
            <a:rPr lang="en-US" dirty="0"/>
            <a:t>• </a:t>
          </a:r>
          <a:r>
            <a:rPr lang="en-US" dirty="0">
              <a:solidFill>
                <a:schemeClr val="tx1"/>
              </a:solidFill>
            </a:rPr>
            <a:t>Collaborate with the funding team</a:t>
          </a:r>
        </a:p>
      </dgm:t>
    </dgm:pt>
    <dgm:pt modelId="{90B7F250-047E-4457-AE12-599A0F4D4FB1}" type="parTrans" cxnId="{20BD1D6C-DBCE-463E-9A7B-B6ED33A9093F}">
      <dgm:prSet/>
      <dgm:spPr/>
      <dgm:t>
        <a:bodyPr/>
        <a:lstStyle/>
        <a:p>
          <a:endParaRPr lang="en-US"/>
        </a:p>
      </dgm:t>
    </dgm:pt>
    <dgm:pt modelId="{2EC68F4B-F013-4FDD-8454-D605C99304A0}" type="sibTrans" cxnId="{20BD1D6C-DBCE-463E-9A7B-B6ED33A9093F}">
      <dgm:prSet/>
      <dgm:spPr/>
      <dgm:t>
        <a:bodyPr/>
        <a:lstStyle/>
        <a:p>
          <a:endParaRPr lang="en-US"/>
        </a:p>
      </dgm:t>
    </dgm:pt>
    <dgm:pt modelId="{69E9954A-F04A-4B6E-8D96-CC0DC161CFE4}">
      <dgm:prSet/>
      <dgm:spPr/>
      <dgm:t>
        <a:bodyPr/>
        <a:lstStyle/>
        <a:p>
          <a:pPr>
            <a:defRPr cap="all"/>
          </a:pPr>
          <a:r>
            <a:rPr lang="en-US" dirty="0"/>
            <a:t>• </a:t>
          </a:r>
          <a:r>
            <a:rPr lang="en-US" dirty="0">
              <a:solidFill>
                <a:schemeClr val="tx1"/>
              </a:solidFill>
            </a:rPr>
            <a:t>Use manufacturer resources (Funding Coach</a:t>
          </a:r>
          <a:r>
            <a:rPr lang="en-US" dirty="0"/>
            <a:t>)</a:t>
          </a:r>
        </a:p>
      </dgm:t>
    </dgm:pt>
    <dgm:pt modelId="{3E81FF72-71AA-48A5-B79F-B4BEB1EECFFB}" type="parTrans" cxnId="{19F367EE-BDBD-4972-9068-67F1E383EC41}">
      <dgm:prSet/>
      <dgm:spPr/>
      <dgm:t>
        <a:bodyPr/>
        <a:lstStyle/>
        <a:p>
          <a:endParaRPr lang="en-US"/>
        </a:p>
      </dgm:t>
    </dgm:pt>
    <dgm:pt modelId="{85A7A329-2BBF-4C7A-AFD7-9B282228710D}" type="sibTrans" cxnId="{19F367EE-BDBD-4972-9068-67F1E383EC41}">
      <dgm:prSet/>
      <dgm:spPr/>
      <dgm:t>
        <a:bodyPr/>
        <a:lstStyle/>
        <a:p>
          <a:endParaRPr lang="en-US"/>
        </a:p>
      </dgm:t>
    </dgm:pt>
    <dgm:pt modelId="{D55D9882-85CA-4BA2-90A9-C3BD2F9F384F}" type="pres">
      <dgm:prSet presAssocID="{1DF6D3B4-FB71-4034-9910-4DBCC3172F1B}" presName="diagram" presStyleCnt="0">
        <dgm:presLayoutVars>
          <dgm:dir/>
          <dgm:resizeHandles val="exact"/>
        </dgm:presLayoutVars>
      </dgm:prSet>
      <dgm:spPr/>
    </dgm:pt>
    <dgm:pt modelId="{5B7FE5B1-3C43-4D69-9C79-3A9A9904722E}" type="pres">
      <dgm:prSet presAssocID="{EE76A5EC-2400-44E1-B3A3-F2DE46B3EF0D}" presName="node" presStyleLbl="node1" presStyleIdx="0" presStyleCnt="4">
        <dgm:presLayoutVars>
          <dgm:bulletEnabled val="1"/>
        </dgm:presLayoutVars>
      </dgm:prSet>
      <dgm:spPr/>
    </dgm:pt>
    <dgm:pt modelId="{CCE67361-B9AE-446B-A927-B9FACD4F3636}" type="pres">
      <dgm:prSet presAssocID="{1B859D36-1E3B-4C65-8814-7BA16D5C3550}" presName="sibTrans" presStyleCnt="0"/>
      <dgm:spPr/>
    </dgm:pt>
    <dgm:pt modelId="{EAB43B66-5035-4896-9010-DC8FF4A565ED}" type="pres">
      <dgm:prSet presAssocID="{DF59DD50-AE96-4BF7-8B3E-9715ED9009CD}" presName="node" presStyleLbl="node1" presStyleIdx="1" presStyleCnt="4">
        <dgm:presLayoutVars>
          <dgm:bulletEnabled val="1"/>
        </dgm:presLayoutVars>
      </dgm:prSet>
      <dgm:spPr/>
    </dgm:pt>
    <dgm:pt modelId="{192F5FFD-24C2-46C5-A90E-C10FA8D8A999}" type="pres">
      <dgm:prSet presAssocID="{33159CB3-77A9-44AA-9739-E7E199DDC127}" presName="sibTrans" presStyleCnt="0"/>
      <dgm:spPr/>
    </dgm:pt>
    <dgm:pt modelId="{AEFBA0D0-BACC-46A1-A7AF-E3EDC99DF1FA}" type="pres">
      <dgm:prSet presAssocID="{EE8F5F5D-90E9-44A7-945F-E1307C557104}" presName="node" presStyleLbl="node1" presStyleIdx="2" presStyleCnt="4">
        <dgm:presLayoutVars>
          <dgm:bulletEnabled val="1"/>
        </dgm:presLayoutVars>
      </dgm:prSet>
      <dgm:spPr/>
    </dgm:pt>
    <dgm:pt modelId="{49055961-2DAE-40A2-8AB4-F6510AF2DE3C}" type="pres">
      <dgm:prSet presAssocID="{2EC68F4B-F013-4FDD-8454-D605C99304A0}" presName="sibTrans" presStyleCnt="0"/>
      <dgm:spPr/>
    </dgm:pt>
    <dgm:pt modelId="{52833D23-2221-4A2D-AFC2-25D9B9918AD9}" type="pres">
      <dgm:prSet presAssocID="{69E9954A-F04A-4B6E-8D96-CC0DC161CFE4}" presName="node" presStyleLbl="node1" presStyleIdx="3" presStyleCnt="4">
        <dgm:presLayoutVars>
          <dgm:bulletEnabled val="1"/>
        </dgm:presLayoutVars>
      </dgm:prSet>
      <dgm:spPr/>
    </dgm:pt>
  </dgm:ptLst>
  <dgm:cxnLst>
    <dgm:cxn modelId="{68C90833-2C54-429B-BFA3-CF25A044EB1C}" type="presOf" srcId="{69E9954A-F04A-4B6E-8D96-CC0DC161CFE4}" destId="{52833D23-2221-4A2D-AFC2-25D9B9918AD9}" srcOrd="0" destOrd="0" presId="urn:microsoft.com/office/officeart/2005/8/layout/default"/>
    <dgm:cxn modelId="{20BD1D6C-DBCE-463E-9A7B-B6ED33A9093F}" srcId="{1DF6D3B4-FB71-4034-9910-4DBCC3172F1B}" destId="{EE8F5F5D-90E9-44A7-945F-E1307C557104}" srcOrd="2" destOrd="0" parTransId="{90B7F250-047E-4457-AE12-599A0F4D4FB1}" sibTransId="{2EC68F4B-F013-4FDD-8454-D605C99304A0}"/>
    <dgm:cxn modelId="{997D4772-08AC-49D8-8D47-256D456E9B14}" srcId="{1DF6D3B4-FB71-4034-9910-4DBCC3172F1B}" destId="{EE76A5EC-2400-44E1-B3A3-F2DE46B3EF0D}" srcOrd="0" destOrd="0" parTransId="{7B18D491-486E-473D-B250-775FC937EE08}" sibTransId="{1B859D36-1E3B-4C65-8814-7BA16D5C3550}"/>
    <dgm:cxn modelId="{7627FE52-5230-4C76-9251-4F2C6F79EE32}" srcId="{1DF6D3B4-FB71-4034-9910-4DBCC3172F1B}" destId="{DF59DD50-AE96-4BF7-8B3E-9715ED9009CD}" srcOrd="1" destOrd="0" parTransId="{DA6B8DC1-C6A8-4A0F-8418-CF6856E15CA7}" sibTransId="{33159CB3-77A9-44AA-9739-E7E199DDC127}"/>
    <dgm:cxn modelId="{7796879A-514B-4201-A5BD-49ECA637D6DD}" type="presOf" srcId="{EE8F5F5D-90E9-44A7-945F-E1307C557104}" destId="{AEFBA0D0-BACC-46A1-A7AF-E3EDC99DF1FA}" srcOrd="0" destOrd="0" presId="urn:microsoft.com/office/officeart/2005/8/layout/default"/>
    <dgm:cxn modelId="{0198069B-A6D5-4304-A23B-E6605154B116}" type="presOf" srcId="{1DF6D3B4-FB71-4034-9910-4DBCC3172F1B}" destId="{D55D9882-85CA-4BA2-90A9-C3BD2F9F384F}" srcOrd="0" destOrd="0" presId="urn:microsoft.com/office/officeart/2005/8/layout/default"/>
    <dgm:cxn modelId="{B0E152AB-ADB5-474A-A32A-94397F6C639A}" type="presOf" srcId="{DF59DD50-AE96-4BF7-8B3E-9715ED9009CD}" destId="{EAB43B66-5035-4896-9010-DC8FF4A565ED}" srcOrd="0" destOrd="0" presId="urn:microsoft.com/office/officeart/2005/8/layout/default"/>
    <dgm:cxn modelId="{19F367EE-BDBD-4972-9068-67F1E383EC41}" srcId="{1DF6D3B4-FB71-4034-9910-4DBCC3172F1B}" destId="{69E9954A-F04A-4B6E-8D96-CC0DC161CFE4}" srcOrd="3" destOrd="0" parTransId="{3E81FF72-71AA-48A5-B79F-B4BEB1EECFFB}" sibTransId="{85A7A329-2BBF-4C7A-AFD7-9B282228710D}"/>
    <dgm:cxn modelId="{43A42EF7-3B56-4698-A560-C55AA3270C97}" type="presOf" srcId="{EE76A5EC-2400-44E1-B3A3-F2DE46B3EF0D}" destId="{5B7FE5B1-3C43-4D69-9C79-3A9A9904722E}" srcOrd="0" destOrd="0" presId="urn:microsoft.com/office/officeart/2005/8/layout/default"/>
    <dgm:cxn modelId="{4AC1EF09-FB7E-477F-A5D2-23D957A1028B}" type="presParOf" srcId="{D55D9882-85CA-4BA2-90A9-C3BD2F9F384F}" destId="{5B7FE5B1-3C43-4D69-9C79-3A9A9904722E}" srcOrd="0" destOrd="0" presId="urn:microsoft.com/office/officeart/2005/8/layout/default"/>
    <dgm:cxn modelId="{ABF42BF8-AF36-4CFD-9843-2D04A9C0BBB5}" type="presParOf" srcId="{D55D9882-85CA-4BA2-90A9-C3BD2F9F384F}" destId="{CCE67361-B9AE-446B-A927-B9FACD4F3636}" srcOrd="1" destOrd="0" presId="urn:microsoft.com/office/officeart/2005/8/layout/default"/>
    <dgm:cxn modelId="{E5DBCA45-2614-4AB9-9C4B-780D892EEDCF}" type="presParOf" srcId="{D55D9882-85CA-4BA2-90A9-C3BD2F9F384F}" destId="{EAB43B66-5035-4896-9010-DC8FF4A565ED}" srcOrd="2" destOrd="0" presId="urn:microsoft.com/office/officeart/2005/8/layout/default"/>
    <dgm:cxn modelId="{2D9E8437-CE54-46CA-A698-0B8B1AF3F09C}" type="presParOf" srcId="{D55D9882-85CA-4BA2-90A9-C3BD2F9F384F}" destId="{192F5FFD-24C2-46C5-A90E-C10FA8D8A999}" srcOrd="3" destOrd="0" presId="urn:microsoft.com/office/officeart/2005/8/layout/default"/>
    <dgm:cxn modelId="{4A26F46D-3CD8-4DBB-B5F6-50CB03068527}" type="presParOf" srcId="{D55D9882-85CA-4BA2-90A9-C3BD2F9F384F}" destId="{AEFBA0D0-BACC-46A1-A7AF-E3EDC99DF1FA}" srcOrd="4" destOrd="0" presId="urn:microsoft.com/office/officeart/2005/8/layout/default"/>
    <dgm:cxn modelId="{3252F80D-C7D7-41E4-9493-DFF104D56241}" type="presParOf" srcId="{D55D9882-85CA-4BA2-90A9-C3BD2F9F384F}" destId="{49055961-2DAE-40A2-8AB4-F6510AF2DE3C}" srcOrd="5" destOrd="0" presId="urn:microsoft.com/office/officeart/2005/8/layout/default"/>
    <dgm:cxn modelId="{FDF050C3-C65B-475A-B89B-2ACB143FD067}" type="presParOf" srcId="{D55D9882-85CA-4BA2-90A9-C3BD2F9F384F}" destId="{52833D23-2221-4A2D-AFC2-25D9B9918AD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9EF4BF2-AFF2-4508-A9E9-019B5E0E7F0E}"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A70A675E-4236-4460-A2A1-B7D417F36834}">
      <dgm:prSet/>
      <dgm:spPr/>
      <dgm:t>
        <a:bodyPr/>
        <a:lstStyle/>
        <a:p>
          <a:r>
            <a:rPr lang="en-US" dirty="0">
              <a:solidFill>
                <a:schemeClr val="tx1"/>
              </a:solidFill>
            </a:rPr>
            <a:t>Example of a child receiving an SGD through Medicaid:</a:t>
          </a:r>
        </a:p>
      </dgm:t>
    </dgm:pt>
    <dgm:pt modelId="{AEDC9B1B-F2F7-4C8F-B1B9-7E8B3AA9FDF2}" type="parTrans" cxnId="{C35E1DAF-BAFE-4DC6-8E14-A4F297272BB2}">
      <dgm:prSet/>
      <dgm:spPr/>
      <dgm:t>
        <a:bodyPr/>
        <a:lstStyle/>
        <a:p>
          <a:endParaRPr lang="en-US"/>
        </a:p>
      </dgm:t>
    </dgm:pt>
    <dgm:pt modelId="{D3A86657-58CD-4641-B3A2-E66CDE4B5534}" type="sibTrans" cxnId="{C35E1DAF-BAFE-4DC6-8E14-A4F297272BB2}">
      <dgm:prSet/>
      <dgm:spPr/>
      <dgm:t>
        <a:bodyPr/>
        <a:lstStyle/>
        <a:p>
          <a:endParaRPr lang="en-US"/>
        </a:p>
      </dgm:t>
    </dgm:pt>
    <dgm:pt modelId="{950AB8BB-8C3F-4A7F-AED7-59AE3BA43283}">
      <dgm:prSet/>
      <dgm:spPr/>
      <dgm:t>
        <a:bodyPr/>
        <a:lstStyle/>
        <a:p>
          <a:r>
            <a:rPr lang="en-US" dirty="0">
              <a:solidFill>
                <a:schemeClr val="tx1"/>
              </a:solidFill>
            </a:rPr>
            <a:t>Eval → Trial → Submission → Approval → Device delivery</a:t>
          </a:r>
        </a:p>
      </dgm:t>
    </dgm:pt>
    <dgm:pt modelId="{264E00A1-2820-40C1-871A-F8A099E053ED}" type="parTrans" cxnId="{CAC8E0EF-696D-49E1-AEC2-4CD22B4C62A6}">
      <dgm:prSet/>
      <dgm:spPr/>
      <dgm:t>
        <a:bodyPr/>
        <a:lstStyle/>
        <a:p>
          <a:endParaRPr lang="en-US"/>
        </a:p>
      </dgm:t>
    </dgm:pt>
    <dgm:pt modelId="{AD158C27-DEB1-45BF-B094-437E5C54FFAD}" type="sibTrans" cxnId="{CAC8E0EF-696D-49E1-AEC2-4CD22B4C62A6}">
      <dgm:prSet/>
      <dgm:spPr/>
      <dgm:t>
        <a:bodyPr/>
        <a:lstStyle/>
        <a:p>
          <a:endParaRPr lang="en-US"/>
        </a:p>
      </dgm:t>
    </dgm:pt>
    <dgm:pt modelId="{98131F03-04BE-454C-9E2C-B3B24EF8129B}" type="pres">
      <dgm:prSet presAssocID="{19EF4BF2-AFF2-4508-A9E9-019B5E0E7F0E}" presName="diagram" presStyleCnt="0">
        <dgm:presLayoutVars>
          <dgm:dir/>
          <dgm:resizeHandles val="exact"/>
        </dgm:presLayoutVars>
      </dgm:prSet>
      <dgm:spPr/>
    </dgm:pt>
    <dgm:pt modelId="{D252D36E-2B03-4DCC-8D89-F6FB476F1CDF}" type="pres">
      <dgm:prSet presAssocID="{A70A675E-4236-4460-A2A1-B7D417F36834}" presName="node" presStyleLbl="node1" presStyleIdx="0" presStyleCnt="2">
        <dgm:presLayoutVars>
          <dgm:bulletEnabled val="1"/>
        </dgm:presLayoutVars>
      </dgm:prSet>
      <dgm:spPr/>
    </dgm:pt>
    <dgm:pt modelId="{208E7967-3C13-46FE-B08C-A837B3E2889C}" type="pres">
      <dgm:prSet presAssocID="{D3A86657-58CD-4641-B3A2-E66CDE4B5534}" presName="sibTrans" presStyleCnt="0"/>
      <dgm:spPr/>
    </dgm:pt>
    <dgm:pt modelId="{7503B5E7-7532-4B39-B376-D4EECC7FFF6C}" type="pres">
      <dgm:prSet presAssocID="{950AB8BB-8C3F-4A7F-AED7-59AE3BA43283}" presName="node" presStyleLbl="node1" presStyleIdx="1" presStyleCnt="2">
        <dgm:presLayoutVars>
          <dgm:bulletEnabled val="1"/>
        </dgm:presLayoutVars>
      </dgm:prSet>
      <dgm:spPr/>
    </dgm:pt>
  </dgm:ptLst>
  <dgm:cxnLst>
    <dgm:cxn modelId="{4766BA47-363E-42F0-9047-F368401684C6}" type="presOf" srcId="{950AB8BB-8C3F-4A7F-AED7-59AE3BA43283}" destId="{7503B5E7-7532-4B39-B376-D4EECC7FFF6C}" srcOrd="0" destOrd="0" presId="urn:microsoft.com/office/officeart/2005/8/layout/default"/>
    <dgm:cxn modelId="{005EB451-E99C-4D6A-B703-FC8885B99B7E}" type="presOf" srcId="{19EF4BF2-AFF2-4508-A9E9-019B5E0E7F0E}" destId="{98131F03-04BE-454C-9E2C-B3B24EF8129B}" srcOrd="0" destOrd="0" presId="urn:microsoft.com/office/officeart/2005/8/layout/default"/>
    <dgm:cxn modelId="{6D4E919F-7AE3-4D2C-B0FB-EB502F5B599E}" type="presOf" srcId="{A70A675E-4236-4460-A2A1-B7D417F36834}" destId="{D252D36E-2B03-4DCC-8D89-F6FB476F1CDF}" srcOrd="0" destOrd="0" presId="urn:microsoft.com/office/officeart/2005/8/layout/default"/>
    <dgm:cxn modelId="{C35E1DAF-BAFE-4DC6-8E14-A4F297272BB2}" srcId="{19EF4BF2-AFF2-4508-A9E9-019B5E0E7F0E}" destId="{A70A675E-4236-4460-A2A1-B7D417F36834}" srcOrd="0" destOrd="0" parTransId="{AEDC9B1B-F2F7-4C8F-B1B9-7E8B3AA9FDF2}" sibTransId="{D3A86657-58CD-4641-B3A2-E66CDE4B5534}"/>
    <dgm:cxn modelId="{CAC8E0EF-696D-49E1-AEC2-4CD22B4C62A6}" srcId="{19EF4BF2-AFF2-4508-A9E9-019B5E0E7F0E}" destId="{950AB8BB-8C3F-4A7F-AED7-59AE3BA43283}" srcOrd="1" destOrd="0" parTransId="{264E00A1-2820-40C1-871A-F8A099E053ED}" sibTransId="{AD158C27-DEB1-45BF-B094-437E5C54FFAD}"/>
    <dgm:cxn modelId="{0AC41D48-FA9D-4688-9186-037819685022}" type="presParOf" srcId="{98131F03-04BE-454C-9E2C-B3B24EF8129B}" destId="{D252D36E-2B03-4DCC-8D89-F6FB476F1CDF}" srcOrd="0" destOrd="0" presId="urn:microsoft.com/office/officeart/2005/8/layout/default"/>
    <dgm:cxn modelId="{5EC0496C-D695-4D66-96B0-8FAF4623C21B}" type="presParOf" srcId="{98131F03-04BE-454C-9E2C-B3B24EF8129B}" destId="{208E7967-3C13-46FE-B08C-A837B3E2889C}" srcOrd="1" destOrd="0" presId="urn:microsoft.com/office/officeart/2005/8/layout/default"/>
    <dgm:cxn modelId="{045CCD45-939B-4EB9-BC20-DB3375B82F4E}" type="presParOf" srcId="{98131F03-04BE-454C-9E2C-B3B24EF8129B}" destId="{7503B5E7-7532-4B39-B376-D4EECC7FFF6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2E444-2A9B-4ABF-84B0-A1FA0E371E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35B8167-8AD4-490F-BD60-56BA7F76BE0A}">
      <dgm:prSet/>
      <dgm:spPr/>
      <dgm:t>
        <a:bodyPr/>
        <a:lstStyle/>
        <a:p>
          <a:r>
            <a:rPr lang="en-US"/>
            <a:t>SGDs open doors – funding ensures access.</a:t>
          </a:r>
        </a:p>
      </dgm:t>
    </dgm:pt>
    <dgm:pt modelId="{FD2EA3A9-1A07-406F-B404-4858A5FB4EEA}" type="parTrans" cxnId="{980BD345-8722-4EE5-89BE-42FA78CABB13}">
      <dgm:prSet/>
      <dgm:spPr/>
      <dgm:t>
        <a:bodyPr/>
        <a:lstStyle/>
        <a:p>
          <a:endParaRPr lang="en-US"/>
        </a:p>
      </dgm:t>
    </dgm:pt>
    <dgm:pt modelId="{F835A2C4-3AD6-47B4-80B0-E3C39C6CF707}" type="sibTrans" cxnId="{980BD345-8722-4EE5-89BE-42FA78CABB13}">
      <dgm:prSet/>
      <dgm:spPr/>
      <dgm:t>
        <a:bodyPr/>
        <a:lstStyle/>
        <a:p>
          <a:endParaRPr lang="en-US"/>
        </a:p>
      </dgm:t>
    </dgm:pt>
    <dgm:pt modelId="{19CB4986-A603-4B5B-BF21-B396E2B41B93}">
      <dgm:prSet/>
      <dgm:spPr/>
      <dgm:t>
        <a:bodyPr/>
        <a:lstStyle/>
        <a:p>
          <a:r>
            <a:rPr lang="en-US" dirty="0">
              <a:solidFill>
                <a:schemeClr val="tx1"/>
              </a:solidFill>
            </a:rPr>
            <a:t>Communication supports independence, inclusion, and quality of life.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74E94AD-BEEF-4AEA-A000-B35301D3526F}" type="parTrans" cxnId="{2F46E0DB-F2DC-4367-8FE7-D7541316BDF6}">
      <dgm:prSet/>
      <dgm:spPr/>
      <dgm:t>
        <a:bodyPr/>
        <a:lstStyle/>
        <a:p>
          <a:endParaRPr lang="en-US"/>
        </a:p>
      </dgm:t>
    </dgm:pt>
    <dgm:pt modelId="{6A8A893E-F209-4BEA-9773-44B3D74258A8}" type="sibTrans" cxnId="{2F46E0DB-F2DC-4367-8FE7-D7541316BDF6}">
      <dgm:prSet/>
      <dgm:spPr/>
      <dgm:t>
        <a:bodyPr/>
        <a:lstStyle/>
        <a:p>
          <a:endParaRPr lang="en-US"/>
        </a:p>
      </dgm:t>
    </dgm:pt>
    <dgm:pt modelId="{82406594-DCF1-4AC2-8870-8D6734551617}" type="pres">
      <dgm:prSet presAssocID="{2502E444-2A9B-4ABF-84B0-A1FA0E371E9A}" presName="diagram" presStyleCnt="0">
        <dgm:presLayoutVars>
          <dgm:dir/>
          <dgm:resizeHandles val="exact"/>
        </dgm:presLayoutVars>
      </dgm:prSet>
      <dgm:spPr/>
    </dgm:pt>
    <dgm:pt modelId="{08E41B7A-C347-45CD-A506-018F876B336E}" type="pres">
      <dgm:prSet presAssocID="{935B8167-8AD4-490F-BD60-56BA7F76BE0A}" presName="node" presStyleLbl="node1" presStyleIdx="0" presStyleCnt="2">
        <dgm:presLayoutVars>
          <dgm:bulletEnabled val="1"/>
        </dgm:presLayoutVars>
      </dgm:prSet>
      <dgm:spPr/>
    </dgm:pt>
    <dgm:pt modelId="{6DCBE1A0-85C7-43FB-BB43-FEA02D1ECBE2}" type="pres">
      <dgm:prSet presAssocID="{F835A2C4-3AD6-47B4-80B0-E3C39C6CF707}" presName="sibTrans" presStyleCnt="0"/>
      <dgm:spPr/>
    </dgm:pt>
    <dgm:pt modelId="{82AAEF66-BC08-4FB8-A7BF-9662F8B40335}" type="pres">
      <dgm:prSet presAssocID="{19CB4986-A603-4B5B-BF21-B396E2B41B93}" presName="node" presStyleLbl="node1" presStyleIdx="1" presStyleCnt="2">
        <dgm:presLayoutVars>
          <dgm:bulletEnabled val="1"/>
        </dgm:presLayoutVars>
      </dgm:prSet>
      <dgm:spPr/>
    </dgm:pt>
  </dgm:ptLst>
  <dgm:cxnLst>
    <dgm:cxn modelId="{980BD345-8722-4EE5-89BE-42FA78CABB13}" srcId="{2502E444-2A9B-4ABF-84B0-A1FA0E371E9A}" destId="{935B8167-8AD4-490F-BD60-56BA7F76BE0A}" srcOrd="0" destOrd="0" parTransId="{FD2EA3A9-1A07-406F-B404-4858A5FB4EEA}" sibTransId="{F835A2C4-3AD6-47B4-80B0-E3C39C6CF707}"/>
    <dgm:cxn modelId="{F72F4DC1-416E-4088-8A9A-0911F6EC1BDE}" type="presOf" srcId="{19CB4986-A603-4B5B-BF21-B396E2B41B93}" destId="{82AAEF66-BC08-4FB8-A7BF-9662F8B40335}" srcOrd="0" destOrd="0" presId="urn:microsoft.com/office/officeart/2005/8/layout/default"/>
    <dgm:cxn modelId="{2F46E0DB-F2DC-4367-8FE7-D7541316BDF6}" srcId="{2502E444-2A9B-4ABF-84B0-A1FA0E371E9A}" destId="{19CB4986-A603-4B5B-BF21-B396E2B41B93}" srcOrd="1" destOrd="0" parTransId="{D74E94AD-BEEF-4AEA-A000-B35301D3526F}" sibTransId="{6A8A893E-F209-4BEA-9773-44B3D74258A8}"/>
    <dgm:cxn modelId="{63CD34E3-0755-47B9-9F69-41F8E34E38F1}" type="presOf" srcId="{2502E444-2A9B-4ABF-84B0-A1FA0E371E9A}" destId="{82406594-DCF1-4AC2-8870-8D6734551617}" srcOrd="0" destOrd="0" presId="urn:microsoft.com/office/officeart/2005/8/layout/default"/>
    <dgm:cxn modelId="{91790EF2-2A5C-46E5-8B4F-CC8551D1BDCD}" type="presOf" srcId="{935B8167-8AD4-490F-BD60-56BA7F76BE0A}" destId="{08E41B7A-C347-45CD-A506-018F876B336E}" srcOrd="0" destOrd="0" presId="urn:microsoft.com/office/officeart/2005/8/layout/default"/>
    <dgm:cxn modelId="{11DD8B6E-2E2C-4356-82AD-C7161AD8F4A1}" type="presParOf" srcId="{82406594-DCF1-4AC2-8870-8D6734551617}" destId="{08E41B7A-C347-45CD-A506-018F876B336E}" srcOrd="0" destOrd="0" presId="urn:microsoft.com/office/officeart/2005/8/layout/default"/>
    <dgm:cxn modelId="{6CE7E341-5AAF-4031-B5FE-AD810683CB54}" type="presParOf" srcId="{82406594-DCF1-4AC2-8870-8D6734551617}" destId="{6DCBE1A0-85C7-43FB-BB43-FEA02D1ECBE2}" srcOrd="1" destOrd="0" presId="urn:microsoft.com/office/officeart/2005/8/layout/default"/>
    <dgm:cxn modelId="{ADA7A523-4C59-4D32-8D42-D330C2ABF72E}" type="presParOf" srcId="{82406594-DCF1-4AC2-8870-8D6734551617}" destId="{82AAEF66-BC08-4FB8-A7BF-9662F8B4033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5507DC5-780E-4FE2-8C24-1A79D387C0E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2E504EA-56BB-4195-893B-0E6EC3E4B9F4}">
      <dgm:prSet/>
      <dgm:spPr/>
      <dgm:t>
        <a:bodyPr/>
        <a:lstStyle/>
        <a:p>
          <a:r>
            <a:rPr lang="en-US"/>
            <a:t>NMTAP: Device loan &amp; support</a:t>
          </a:r>
        </a:p>
      </dgm:t>
    </dgm:pt>
    <dgm:pt modelId="{5C5FF887-D960-4531-9A62-FA4605BA994C}" type="parTrans" cxnId="{F7FF46BD-21A1-442C-B04A-76ECDD729692}">
      <dgm:prSet/>
      <dgm:spPr/>
      <dgm:t>
        <a:bodyPr/>
        <a:lstStyle/>
        <a:p>
          <a:endParaRPr lang="en-US"/>
        </a:p>
      </dgm:t>
    </dgm:pt>
    <dgm:pt modelId="{11BAAC14-18BB-4974-8CBF-A9972DB89E50}" type="sibTrans" cxnId="{F7FF46BD-21A1-442C-B04A-76ECDD729692}">
      <dgm:prSet/>
      <dgm:spPr/>
      <dgm:t>
        <a:bodyPr/>
        <a:lstStyle/>
        <a:p>
          <a:endParaRPr lang="en-US"/>
        </a:p>
      </dgm:t>
    </dgm:pt>
    <dgm:pt modelId="{D0C38C48-8B2E-4E7F-B36D-60D98F9010D6}">
      <dgm:prSet/>
      <dgm:spPr/>
      <dgm:t>
        <a:bodyPr/>
        <a:lstStyle/>
        <a:p>
          <a:r>
            <a:rPr lang="en-US"/>
            <a:t>Medicaid guidelines (online resources)</a:t>
          </a:r>
        </a:p>
      </dgm:t>
    </dgm:pt>
    <dgm:pt modelId="{DC6541AD-70D6-475A-BBCA-2B0C5A416011}" type="parTrans" cxnId="{50503889-B988-4E30-8617-18C99A639090}">
      <dgm:prSet/>
      <dgm:spPr/>
      <dgm:t>
        <a:bodyPr/>
        <a:lstStyle/>
        <a:p>
          <a:endParaRPr lang="en-US"/>
        </a:p>
      </dgm:t>
    </dgm:pt>
    <dgm:pt modelId="{E1F9C924-5AEB-427D-B1EE-555A42908B7B}" type="sibTrans" cxnId="{50503889-B988-4E30-8617-18C99A639090}">
      <dgm:prSet/>
      <dgm:spPr/>
      <dgm:t>
        <a:bodyPr/>
        <a:lstStyle/>
        <a:p>
          <a:endParaRPr lang="en-US"/>
        </a:p>
      </dgm:t>
    </dgm:pt>
    <dgm:pt modelId="{2A57EDDF-DCB3-41A3-958D-B6F50E958E7C}">
      <dgm:prSet/>
      <dgm:spPr/>
      <dgm:t>
        <a:bodyPr/>
        <a:lstStyle/>
        <a:p>
          <a:r>
            <a:rPr lang="en-US"/>
            <a:t>Parent advocacy groups &amp; disability organizations</a:t>
          </a:r>
        </a:p>
      </dgm:t>
    </dgm:pt>
    <dgm:pt modelId="{F6E39A0D-E891-4908-9DFC-4C5FD66FE5D4}" type="parTrans" cxnId="{2339A6F8-2DAB-40E0-94F4-780F9958A6D3}">
      <dgm:prSet/>
      <dgm:spPr/>
      <dgm:t>
        <a:bodyPr/>
        <a:lstStyle/>
        <a:p>
          <a:endParaRPr lang="en-US"/>
        </a:p>
      </dgm:t>
    </dgm:pt>
    <dgm:pt modelId="{EB8CA1D8-B14D-4C50-8646-5BC764E4AE7A}" type="sibTrans" cxnId="{2339A6F8-2DAB-40E0-94F4-780F9958A6D3}">
      <dgm:prSet/>
      <dgm:spPr/>
      <dgm:t>
        <a:bodyPr/>
        <a:lstStyle/>
        <a:p>
          <a:endParaRPr lang="en-US"/>
        </a:p>
      </dgm:t>
    </dgm:pt>
    <dgm:pt modelId="{ABAB905D-DE91-4670-84AC-50434A4B9DBD}">
      <dgm:prSet/>
      <dgm:spPr/>
      <dgm:t>
        <a:bodyPr/>
        <a:lstStyle/>
        <a:p>
          <a:r>
            <a:rPr lang="en-US" dirty="0">
              <a:solidFill>
                <a:schemeClr val="tx1"/>
              </a:solidFill>
            </a:rPr>
            <a:t>Tobii </a:t>
          </a:r>
          <a:r>
            <a:rPr lang="en-US" dirty="0" err="1">
              <a:solidFill>
                <a:schemeClr val="tx1"/>
              </a:solidFill>
            </a:rPr>
            <a:t>Dynavox</a:t>
          </a:r>
          <a:r>
            <a:rPr lang="en-US" dirty="0">
              <a:solidFill>
                <a:schemeClr val="tx1"/>
              </a:solidFill>
            </a:rPr>
            <a:t> Funding Portal (</a:t>
          </a:r>
          <a:r>
            <a:rPr lang="en-US" dirty="0" err="1">
              <a:solidFill>
                <a:schemeClr val="tx1"/>
              </a:solidFill>
            </a:rPr>
            <a:t>efunding</a:t>
          </a:r>
          <a:r>
            <a:rPr lang="en-US" dirty="0">
              <a:solidFill>
                <a:schemeClr val="tx1"/>
              </a:solidFill>
            </a:rPr>
            <a:t>)</a:t>
          </a:r>
        </a:p>
      </dgm:t>
    </dgm:pt>
    <dgm:pt modelId="{A245C478-B173-49C9-804C-72A98AE6CF95}" type="parTrans" cxnId="{BD327800-95D0-4A99-943E-E80EDA2D4D02}">
      <dgm:prSet/>
      <dgm:spPr/>
      <dgm:t>
        <a:bodyPr/>
        <a:lstStyle/>
        <a:p>
          <a:endParaRPr lang="en-US"/>
        </a:p>
      </dgm:t>
    </dgm:pt>
    <dgm:pt modelId="{012D59EA-CEA7-4501-986A-CB3B34D2661C}" type="sibTrans" cxnId="{BD327800-95D0-4A99-943E-E80EDA2D4D02}">
      <dgm:prSet/>
      <dgm:spPr/>
      <dgm:t>
        <a:bodyPr/>
        <a:lstStyle/>
        <a:p>
          <a:endParaRPr lang="en-US"/>
        </a:p>
      </dgm:t>
    </dgm:pt>
    <dgm:pt modelId="{CC46B5A2-8810-4F97-9182-FF788FE813D8}" type="pres">
      <dgm:prSet presAssocID="{45507DC5-780E-4FE2-8C24-1A79D387C0EB}" presName="linear" presStyleCnt="0">
        <dgm:presLayoutVars>
          <dgm:animLvl val="lvl"/>
          <dgm:resizeHandles val="exact"/>
        </dgm:presLayoutVars>
      </dgm:prSet>
      <dgm:spPr/>
    </dgm:pt>
    <dgm:pt modelId="{28CE0D3C-7FE4-4103-BF94-94A65193636D}" type="pres">
      <dgm:prSet presAssocID="{22E504EA-56BB-4195-893B-0E6EC3E4B9F4}" presName="parentText" presStyleLbl="node1" presStyleIdx="0" presStyleCnt="4">
        <dgm:presLayoutVars>
          <dgm:chMax val="0"/>
          <dgm:bulletEnabled val="1"/>
        </dgm:presLayoutVars>
      </dgm:prSet>
      <dgm:spPr/>
    </dgm:pt>
    <dgm:pt modelId="{1239A7F5-1128-4DB4-B0C9-940EBC326F24}" type="pres">
      <dgm:prSet presAssocID="{11BAAC14-18BB-4974-8CBF-A9972DB89E50}" presName="spacer" presStyleCnt="0"/>
      <dgm:spPr/>
    </dgm:pt>
    <dgm:pt modelId="{F25250BA-1E0C-42FF-BD45-D2D53DB5C62C}" type="pres">
      <dgm:prSet presAssocID="{D0C38C48-8B2E-4E7F-B36D-60D98F9010D6}" presName="parentText" presStyleLbl="node1" presStyleIdx="1" presStyleCnt="4">
        <dgm:presLayoutVars>
          <dgm:chMax val="0"/>
          <dgm:bulletEnabled val="1"/>
        </dgm:presLayoutVars>
      </dgm:prSet>
      <dgm:spPr/>
    </dgm:pt>
    <dgm:pt modelId="{522C2B99-F249-4399-BA1E-D359FAFCE68E}" type="pres">
      <dgm:prSet presAssocID="{E1F9C924-5AEB-427D-B1EE-555A42908B7B}" presName="spacer" presStyleCnt="0"/>
      <dgm:spPr/>
    </dgm:pt>
    <dgm:pt modelId="{8D666FAE-CEB8-4DAF-917C-1253A6D0A445}" type="pres">
      <dgm:prSet presAssocID="{2A57EDDF-DCB3-41A3-958D-B6F50E958E7C}" presName="parentText" presStyleLbl="node1" presStyleIdx="2" presStyleCnt="4">
        <dgm:presLayoutVars>
          <dgm:chMax val="0"/>
          <dgm:bulletEnabled val="1"/>
        </dgm:presLayoutVars>
      </dgm:prSet>
      <dgm:spPr/>
    </dgm:pt>
    <dgm:pt modelId="{84D3A564-0CF4-4F53-AD86-6E590B1B3391}" type="pres">
      <dgm:prSet presAssocID="{EB8CA1D8-B14D-4C50-8646-5BC764E4AE7A}" presName="spacer" presStyleCnt="0"/>
      <dgm:spPr/>
    </dgm:pt>
    <dgm:pt modelId="{ACF4C403-CF0C-4EAF-90E1-34DC2F059063}" type="pres">
      <dgm:prSet presAssocID="{ABAB905D-DE91-4670-84AC-50434A4B9DBD}" presName="parentText" presStyleLbl="node1" presStyleIdx="3" presStyleCnt="4">
        <dgm:presLayoutVars>
          <dgm:chMax val="0"/>
          <dgm:bulletEnabled val="1"/>
        </dgm:presLayoutVars>
      </dgm:prSet>
      <dgm:spPr/>
    </dgm:pt>
  </dgm:ptLst>
  <dgm:cxnLst>
    <dgm:cxn modelId="{BD327800-95D0-4A99-943E-E80EDA2D4D02}" srcId="{45507DC5-780E-4FE2-8C24-1A79D387C0EB}" destId="{ABAB905D-DE91-4670-84AC-50434A4B9DBD}" srcOrd="3" destOrd="0" parTransId="{A245C478-B173-49C9-804C-72A98AE6CF95}" sibTransId="{012D59EA-CEA7-4501-986A-CB3B34D2661C}"/>
    <dgm:cxn modelId="{1F409B1E-D319-4233-9FBC-A93DA75EE90B}" type="presOf" srcId="{2A57EDDF-DCB3-41A3-958D-B6F50E958E7C}" destId="{8D666FAE-CEB8-4DAF-917C-1253A6D0A445}" srcOrd="0" destOrd="0" presId="urn:microsoft.com/office/officeart/2005/8/layout/vList2"/>
    <dgm:cxn modelId="{6BF27150-53AF-4337-91A5-644A35F29AC3}" type="presOf" srcId="{ABAB905D-DE91-4670-84AC-50434A4B9DBD}" destId="{ACF4C403-CF0C-4EAF-90E1-34DC2F059063}" srcOrd="0" destOrd="0" presId="urn:microsoft.com/office/officeart/2005/8/layout/vList2"/>
    <dgm:cxn modelId="{AA504957-1732-451D-9B1B-D7DC7D7728CF}" type="presOf" srcId="{22E504EA-56BB-4195-893B-0E6EC3E4B9F4}" destId="{28CE0D3C-7FE4-4103-BF94-94A65193636D}" srcOrd="0" destOrd="0" presId="urn:microsoft.com/office/officeart/2005/8/layout/vList2"/>
    <dgm:cxn modelId="{50503889-B988-4E30-8617-18C99A639090}" srcId="{45507DC5-780E-4FE2-8C24-1A79D387C0EB}" destId="{D0C38C48-8B2E-4E7F-B36D-60D98F9010D6}" srcOrd="1" destOrd="0" parTransId="{DC6541AD-70D6-475A-BBCA-2B0C5A416011}" sibTransId="{E1F9C924-5AEB-427D-B1EE-555A42908B7B}"/>
    <dgm:cxn modelId="{F7FF46BD-21A1-442C-B04A-76ECDD729692}" srcId="{45507DC5-780E-4FE2-8C24-1A79D387C0EB}" destId="{22E504EA-56BB-4195-893B-0E6EC3E4B9F4}" srcOrd="0" destOrd="0" parTransId="{5C5FF887-D960-4531-9A62-FA4605BA994C}" sibTransId="{11BAAC14-18BB-4974-8CBF-A9972DB89E50}"/>
    <dgm:cxn modelId="{DAAF4EC6-F494-43FB-A340-CCF2BA822221}" type="presOf" srcId="{45507DC5-780E-4FE2-8C24-1A79D387C0EB}" destId="{CC46B5A2-8810-4F97-9182-FF788FE813D8}" srcOrd="0" destOrd="0" presId="urn:microsoft.com/office/officeart/2005/8/layout/vList2"/>
    <dgm:cxn modelId="{193A41EF-F06F-4CE1-BF6C-58EE29BF525A}" type="presOf" srcId="{D0C38C48-8B2E-4E7F-B36D-60D98F9010D6}" destId="{F25250BA-1E0C-42FF-BD45-D2D53DB5C62C}" srcOrd="0" destOrd="0" presId="urn:microsoft.com/office/officeart/2005/8/layout/vList2"/>
    <dgm:cxn modelId="{2339A6F8-2DAB-40E0-94F4-780F9958A6D3}" srcId="{45507DC5-780E-4FE2-8C24-1A79D387C0EB}" destId="{2A57EDDF-DCB3-41A3-958D-B6F50E958E7C}" srcOrd="2" destOrd="0" parTransId="{F6E39A0D-E891-4908-9DFC-4C5FD66FE5D4}" sibTransId="{EB8CA1D8-B14D-4C50-8646-5BC764E4AE7A}"/>
    <dgm:cxn modelId="{E8EA2A9B-9DAB-4C12-907B-2248B3E93C7C}" type="presParOf" srcId="{CC46B5A2-8810-4F97-9182-FF788FE813D8}" destId="{28CE0D3C-7FE4-4103-BF94-94A65193636D}" srcOrd="0" destOrd="0" presId="urn:microsoft.com/office/officeart/2005/8/layout/vList2"/>
    <dgm:cxn modelId="{15DBE9FA-005D-4226-9EE4-E838C5428BF8}" type="presParOf" srcId="{CC46B5A2-8810-4F97-9182-FF788FE813D8}" destId="{1239A7F5-1128-4DB4-B0C9-940EBC326F24}" srcOrd="1" destOrd="0" presId="urn:microsoft.com/office/officeart/2005/8/layout/vList2"/>
    <dgm:cxn modelId="{C13C64F9-3C20-4091-B73D-0FA10B9C0ABE}" type="presParOf" srcId="{CC46B5A2-8810-4F97-9182-FF788FE813D8}" destId="{F25250BA-1E0C-42FF-BD45-D2D53DB5C62C}" srcOrd="2" destOrd="0" presId="urn:microsoft.com/office/officeart/2005/8/layout/vList2"/>
    <dgm:cxn modelId="{2D67E448-2331-435A-836E-FE91B62827FD}" type="presParOf" srcId="{CC46B5A2-8810-4F97-9182-FF788FE813D8}" destId="{522C2B99-F249-4399-BA1E-D359FAFCE68E}" srcOrd="3" destOrd="0" presId="urn:microsoft.com/office/officeart/2005/8/layout/vList2"/>
    <dgm:cxn modelId="{CBA2A71C-8DCE-4071-8276-97AEC93DAAE8}" type="presParOf" srcId="{CC46B5A2-8810-4F97-9182-FF788FE813D8}" destId="{8D666FAE-CEB8-4DAF-917C-1253A6D0A445}" srcOrd="4" destOrd="0" presId="urn:microsoft.com/office/officeart/2005/8/layout/vList2"/>
    <dgm:cxn modelId="{D1165388-9433-421D-96C0-2D32B1B285E0}" type="presParOf" srcId="{CC46B5A2-8810-4F97-9182-FF788FE813D8}" destId="{84D3A564-0CF4-4F53-AD86-6E590B1B3391}" srcOrd="5" destOrd="0" presId="urn:microsoft.com/office/officeart/2005/8/layout/vList2"/>
    <dgm:cxn modelId="{9A19CC81-879D-4F67-B7E8-BC197178081F}" type="presParOf" srcId="{CC46B5A2-8810-4F97-9182-FF788FE813D8}" destId="{ACF4C403-CF0C-4EAF-90E1-34DC2F0590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E94F9CB-B7B9-4A7F-B168-1B450AE32E12}"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05A81C1F-D53F-4F20-AE41-C059D28A7389}">
      <dgm:prSet/>
      <dgm:spPr/>
      <dgm:t>
        <a:bodyPr/>
        <a:lstStyle/>
        <a:p>
          <a:r>
            <a:rPr lang="en-US" b="1" dirty="0">
              <a:solidFill>
                <a:schemeClr val="tx1"/>
              </a:solidFill>
            </a:rPr>
            <a:t>Funding takes teamwork</a:t>
          </a:r>
        </a:p>
      </dgm:t>
    </dgm:pt>
    <dgm:pt modelId="{89DAEB0E-B3CB-4146-A540-589C43611766}" type="parTrans" cxnId="{099E92E5-9712-4522-A699-27967CB70664}">
      <dgm:prSet/>
      <dgm:spPr/>
      <dgm:t>
        <a:bodyPr/>
        <a:lstStyle/>
        <a:p>
          <a:endParaRPr lang="en-US"/>
        </a:p>
      </dgm:t>
    </dgm:pt>
    <dgm:pt modelId="{9252BD71-133C-47B7-B485-8738CDE196CE}" type="sibTrans" cxnId="{099E92E5-9712-4522-A699-27967CB70664}">
      <dgm:prSet/>
      <dgm:spPr/>
      <dgm:t>
        <a:bodyPr/>
        <a:lstStyle/>
        <a:p>
          <a:endParaRPr lang="en-US"/>
        </a:p>
      </dgm:t>
    </dgm:pt>
    <dgm:pt modelId="{CA963995-AB94-4318-8499-0E63BFFCD16F}">
      <dgm:prSet/>
      <dgm:spPr/>
      <dgm:t>
        <a:bodyPr/>
        <a:lstStyle/>
        <a:p>
          <a:r>
            <a:rPr lang="en-US" b="1" dirty="0">
              <a:solidFill>
                <a:schemeClr val="tx1"/>
              </a:solidFill>
            </a:rPr>
            <a:t>Documentation is critical</a:t>
          </a:r>
        </a:p>
      </dgm:t>
    </dgm:pt>
    <dgm:pt modelId="{C02269C7-B8D6-4CB3-9BD8-988B1784C64F}" type="parTrans" cxnId="{C18A60F1-2946-4FFA-AD3C-6AB7E2F606DE}">
      <dgm:prSet/>
      <dgm:spPr/>
      <dgm:t>
        <a:bodyPr/>
        <a:lstStyle/>
        <a:p>
          <a:endParaRPr lang="en-US"/>
        </a:p>
      </dgm:t>
    </dgm:pt>
    <dgm:pt modelId="{24991D6C-B239-4925-9FB5-F840E5B58A63}" type="sibTrans" cxnId="{C18A60F1-2946-4FFA-AD3C-6AB7E2F606DE}">
      <dgm:prSet/>
      <dgm:spPr/>
      <dgm:t>
        <a:bodyPr/>
        <a:lstStyle/>
        <a:p>
          <a:endParaRPr lang="en-US"/>
        </a:p>
      </dgm:t>
    </dgm:pt>
    <dgm:pt modelId="{79EC60C8-68D2-4ADB-A557-FABDF40BA6DF}">
      <dgm:prSet/>
      <dgm:spPr/>
      <dgm:t>
        <a:bodyPr/>
        <a:lstStyle/>
        <a:p>
          <a:r>
            <a:rPr lang="en-US" b="1" dirty="0">
              <a:solidFill>
                <a:schemeClr val="tx1"/>
              </a:solidFill>
            </a:rPr>
            <a:t>Families &amp; users are at the center of the process</a:t>
          </a:r>
        </a:p>
      </dgm:t>
    </dgm:pt>
    <dgm:pt modelId="{AA7BCE47-1ADE-4ED4-9D4E-3B37B2E8BB43}" type="parTrans" cxnId="{B23D45F0-0631-4AC5-A5BA-D7726CE765A0}">
      <dgm:prSet/>
      <dgm:spPr/>
      <dgm:t>
        <a:bodyPr/>
        <a:lstStyle/>
        <a:p>
          <a:endParaRPr lang="en-US"/>
        </a:p>
      </dgm:t>
    </dgm:pt>
    <dgm:pt modelId="{A9E7831E-71CC-4FA7-A2AE-AC01C75D32B9}" type="sibTrans" cxnId="{B23D45F0-0631-4AC5-A5BA-D7726CE765A0}">
      <dgm:prSet/>
      <dgm:spPr/>
      <dgm:t>
        <a:bodyPr/>
        <a:lstStyle/>
        <a:p>
          <a:endParaRPr lang="en-US"/>
        </a:p>
      </dgm:t>
    </dgm:pt>
    <dgm:pt modelId="{31386EB8-9254-43CC-A0D4-BE781C6C9CDF}">
      <dgm:prSet/>
      <dgm:spPr/>
      <dgm:t>
        <a:bodyPr/>
        <a:lstStyle/>
        <a:p>
          <a:r>
            <a:rPr lang="en-US" b="1" dirty="0">
              <a:solidFill>
                <a:schemeClr val="tx1"/>
              </a:solidFill>
            </a:rPr>
            <a:t>Support is available – you are not alone</a:t>
          </a:r>
        </a:p>
      </dgm:t>
    </dgm:pt>
    <dgm:pt modelId="{F14D8BD9-CAA1-4E1C-A513-D3D8575F7AC9}" type="parTrans" cxnId="{B84D4EAF-6012-40DD-B8E1-3C448A104F1C}">
      <dgm:prSet/>
      <dgm:spPr/>
      <dgm:t>
        <a:bodyPr/>
        <a:lstStyle/>
        <a:p>
          <a:endParaRPr lang="en-US"/>
        </a:p>
      </dgm:t>
    </dgm:pt>
    <dgm:pt modelId="{0490599C-09BD-45FE-AD42-2955AF75D99A}" type="sibTrans" cxnId="{B84D4EAF-6012-40DD-B8E1-3C448A104F1C}">
      <dgm:prSet/>
      <dgm:spPr/>
      <dgm:t>
        <a:bodyPr/>
        <a:lstStyle/>
        <a:p>
          <a:endParaRPr lang="en-US"/>
        </a:p>
      </dgm:t>
    </dgm:pt>
    <dgm:pt modelId="{2332448B-14B2-49E5-A884-6AF3A04A0182}" type="pres">
      <dgm:prSet presAssocID="{3E94F9CB-B7B9-4A7F-B168-1B450AE32E12}" presName="matrix" presStyleCnt="0">
        <dgm:presLayoutVars>
          <dgm:chMax val="1"/>
          <dgm:dir/>
          <dgm:resizeHandles val="exact"/>
        </dgm:presLayoutVars>
      </dgm:prSet>
      <dgm:spPr/>
    </dgm:pt>
    <dgm:pt modelId="{AA3FEAA2-0A36-495A-836E-0F80F20DDE3E}" type="pres">
      <dgm:prSet presAssocID="{3E94F9CB-B7B9-4A7F-B168-1B450AE32E12}" presName="diamond" presStyleLbl="bgShp" presStyleIdx="0" presStyleCnt="1"/>
      <dgm:spPr/>
    </dgm:pt>
    <dgm:pt modelId="{1B44E39B-9445-41CD-A5A0-F477D492495E}" type="pres">
      <dgm:prSet presAssocID="{3E94F9CB-B7B9-4A7F-B168-1B450AE32E12}" presName="quad1" presStyleLbl="node1" presStyleIdx="0" presStyleCnt="4">
        <dgm:presLayoutVars>
          <dgm:chMax val="0"/>
          <dgm:chPref val="0"/>
          <dgm:bulletEnabled val="1"/>
        </dgm:presLayoutVars>
      </dgm:prSet>
      <dgm:spPr/>
    </dgm:pt>
    <dgm:pt modelId="{D8DAC533-077F-43E6-9780-948BEAA4F902}" type="pres">
      <dgm:prSet presAssocID="{3E94F9CB-B7B9-4A7F-B168-1B450AE32E12}" presName="quad2" presStyleLbl="node1" presStyleIdx="1" presStyleCnt="4">
        <dgm:presLayoutVars>
          <dgm:chMax val="0"/>
          <dgm:chPref val="0"/>
          <dgm:bulletEnabled val="1"/>
        </dgm:presLayoutVars>
      </dgm:prSet>
      <dgm:spPr/>
    </dgm:pt>
    <dgm:pt modelId="{B1AC1ADE-1245-49D2-963C-33858D4B1A0F}" type="pres">
      <dgm:prSet presAssocID="{3E94F9CB-B7B9-4A7F-B168-1B450AE32E12}" presName="quad3" presStyleLbl="node1" presStyleIdx="2" presStyleCnt="4">
        <dgm:presLayoutVars>
          <dgm:chMax val="0"/>
          <dgm:chPref val="0"/>
          <dgm:bulletEnabled val="1"/>
        </dgm:presLayoutVars>
      </dgm:prSet>
      <dgm:spPr/>
    </dgm:pt>
    <dgm:pt modelId="{DA27200F-9B53-4357-8BE4-0D8378C94A30}" type="pres">
      <dgm:prSet presAssocID="{3E94F9CB-B7B9-4A7F-B168-1B450AE32E12}" presName="quad4" presStyleLbl="node1" presStyleIdx="3" presStyleCnt="4">
        <dgm:presLayoutVars>
          <dgm:chMax val="0"/>
          <dgm:chPref val="0"/>
          <dgm:bulletEnabled val="1"/>
        </dgm:presLayoutVars>
      </dgm:prSet>
      <dgm:spPr/>
    </dgm:pt>
  </dgm:ptLst>
  <dgm:cxnLst>
    <dgm:cxn modelId="{CF8C6421-67EA-4BE1-BD9B-B5EFEF27531E}" type="presOf" srcId="{79EC60C8-68D2-4ADB-A557-FABDF40BA6DF}" destId="{B1AC1ADE-1245-49D2-963C-33858D4B1A0F}" srcOrd="0" destOrd="0" presId="urn:microsoft.com/office/officeart/2005/8/layout/matrix3"/>
    <dgm:cxn modelId="{A4D8BA22-3D35-4D51-A59E-806AE628C71F}" type="presOf" srcId="{05A81C1F-D53F-4F20-AE41-C059D28A7389}" destId="{1B44E39B-9445-41CD-A5A0-F477D492495E}" srcOrd="0" destOrd="0" presId="urn:microsoft.com/office/officeart/2005/8/layout/matrix3"/>
    <dgm:cxn modelId="{B84D4EAF-6012-40DD-B8E1-3C448A104F1C}" srcId="{3E94F9CB-B7B9-4A7F-B168-1B450AE32E12}" destId="{31386EB8-9254-43CC-A0D4-BE781C6C9CDF}" srcOrd="3" destOrd="0" parTransId="{F14D8BD9-CAA1-4E1C-A513-D3D8575F7AC9}" sibTransId="{0490599C-09BD-45FE-AD42-2955AF75D99A}"/>
    <dgm:cxn modelId="{6BFC79C2-E530-4A2A-ACC5-0BF842634EFB}" type="presOf" srcId="{31386EB8-9254-43CC-A0D4-BE781C6C9CDF}" destId="{DA27200F-9B53-4357-8BE4-0D8378C94A30}" srcOrd="0" destOrd="0" presId="urn:microsoft.com/office/officeart/2005/8/layout/matrix3"/>
    <dgm:cxn modelId="{99F0A6E3-F21D-46BE-BA1D-C166B1666870}" type="presOf" srcId="{3E94F9CB-B7B9-4A7F-B168-1B450AE32E12}" destId="{2332448B-14B2-49E5-A884-6AF3A04A0182}" srcOrd="0" destOrd="0" presId="urn:microsoft.com/office/officeart/2005/8/layout/matrix3"/>
    <dgm:cxn modelId="{099E92E5-9712-4522-A699-27967CB70664}" srcId="{3E94F9CB-B7B9-4A7F-B168-1B450AE32E12}" destId="{05A81C1F-D53F-4F20-AE41-C059D28A7389}" srcOrd="0" destOrd="0" parTransId="{89DAEB0E-B3CB-4146-A540-589C43611766}" sibTransId="{9252BD71-133C-47B7-B485-8738CDE196CE}"/>
    <dgm:cxn modelId="{B23D45F0-0631-4AC5-A5BA-D7726CE765A0}" srcId="{3E94F9CB-B7B9-4A7F-B168-1B450AE32E12}" destId="{79EC60C8-68D2-4ADB-A557-FABDF40BA6DF}" srcOrd="2" destOrd="0" parTransId="{AA7BCE47-1ADE-4ED4-9D4E-3B37B2E8BB43}" sibTransId="{A9E7831E-71CC-4FA7-A2AE-AC01C75D32B9}"/>
    <dgm:cxn modelId="{C18A60F1-2946-4FFA-AD3C-6AB7E2F606DE}" srcId="{3E94F9CB-B7B9-4A7F-B168-1B450AE32E12}" destId="{CA963995-AB94-4318-8499-0E63BFFCD16F}" srcOrd="1" destOrd="0" parTransId="{C02269C7-B8D6-4CB3-9BD8-988B1784C64F}" sibTransId="{24991D6C-B239-4925-9FB5-F840E5B58A63}"/>
    <dgm:cxn modelId="{106905F4-19F2-42AE-A505-16C8DACE11B0}" type="presOf" srcId="{CA963995-AB94-4318-8499-0E63BFFCD16F}" destId="{D8DAC533-077F-43E6-9780-948BEAA4F902}" srcOrd="0" destOrd="0" presId="urn:microsoft.com/office/officeart/2005/8/layout/matrix3"/>
    <dgm:cxn modelId="{9F1EA62B-463D-4B74-AF9E-1C10CFC62C1F}" type="presParOf" srcId="{2332448B-14B2-49E5-A884-6AF3A04A0182}" destId="{AA3FEAA2-0A36-495A-836E-0F80F20DDE3E}" srcOrd="0" destOrd="0" presId="urn:microsoft.com/office/officeart/2005/8/layout/matrix3"/>
    <dgm:cxn modelId="{01B12436-B397-4B43-93B3-CB4FDE4F0C68}" type="presParOf" srcId="{2332448B-14B2-49E5-A884-6AF3A04A0182}" destId="{1B44E39B-9445-41CD-A5A0-F477D492495E}" srcOrd="1" destOrd="0" presId="urn:microsoft.com/office/officeart/2005/8/layout/matrix3"/>
    <dgm:cxn modelId="{E40893F2-3161-43EA-A9EE-765DE86F5B7A}" type="presParOf" srcId="{2332448B-14B2-49E5-A884-6AF3A04A0182}" destId="{D8DAC533-077F-43E6-9780-948BEAA4F902}" srcOrd="2" destOrd="0" presId="urn:microsoft.com/office/officeart/2005/8/layout/matrix3"/>
    <dgm:cxn modelId="{DD9DF945-0832-4198-B05D-86250980857D}" type="presParOf" srcId="{2332448B-14B2-49E5-A884-6AF3A04A0182}" destId="{B1AC1ADE-1245-49D2-963C-33858D4B1A0F}" srcOrd="3" destOrd="0" presId="urn:microsoft.com/office/officeart/2005/8/layout/matrix3"/>
    <dgm:cxn modelId="{53E30A6E-EB03-4E00-8452-E2E4D9E07765}" type="presParOf" srcId="{2332448B-14B2-49E5-A884-6AF3A04A0182}" destId="{DA27200F-9B53-4357-8BE4-0D8378C94A3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4B215E-DB38-4714-824F-E200B9477B34}"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A11245BF-8082-42D9-BE28-19A758F6EE14}">
      <dgm:prSet/>
      <dgm:spPr/>
      <dgm:t>
        <a:bodyPr/>
        <a:lstStyle/>
        <a:p>
          <a:r>
            <a:rPr lang="en-US"/>
            <a:t>Every voice deserves to be heard.</a:t>
          </a:r>
        </a:p>
      </dgm:t>
    </dgm:pt>
    <dgm:pt modelId="{6DE81B53-1629-4DAA-8EAD-FE2CC963945B}" type="parTrans" cxnId="{92C1A432-95A9-4B27-A630-1279B49F71A3}">
      <dgm:prSet/>
      <dgm:spPr/>
      <dgm:t>
        <a:bodyPr/>
        <a:lstStyle/>
        <a:p>
          <a:endParaRPr lang="en-US"/>
        </a:p>
      </dgm:t>
    </dgm:pt>
    <dgm:pt modelId="{AEC4B5A8-8004-4267-8EEB-2537406A29B7}" type="sibTrans" cxnId="{92C1A432-95A9-4B27-A630-1279B49F71A3}">
      <dgm:prSet/>
      <dgm:spPr/>
      <dgm:t>
        <a:bodyPr/>
        <a:lstStyle/>
        <a:p>
          <a:endParaRPr lang="en-US"/>
        </a:p>
      </dgm:t>
    </dgm:pt>
    <dgm:pt modelId="{02771E2B-D185-407A-A41B-5876FE3565ED}">
      <dgm:prSet/>
      <dgm:spPr/>
      <dgm:t>
        <a:bodyPr/>
        <a:lstStyle/>
        <a:p>
          <a:r>
            <a:rPr lang="en-US" dirty="0">
              <a:solidFill>
                <a:schemeClr val="tx1"/>
              </a:solidFill>
            </a:rPr>
            <a:t>Contact your local AAC support team or visit NMTAP for resources.</a:t>
          </a:r>
        </a:p>
      </dgm:t>
    </dgm:pt>
    <dgm:pt modelId="{36C96B78-E538-4989-B0C5-9225E566F2E4}" type="parTrans" cxnId="{42CFED7D-18B4-499D-9A04-C2207B23ECDF}">
      <dgm:prSet/>
      <dgm:spPr/>
      <dgm:t>
        <a:bodyPr/>
        <a:lstStyle/>
        <a:p>
          <a:endParaRPr lang="en-US"/>
        </a:p>
      </dgm:t>
    </dgm:pt>
    <dgm:pt modelId="{0FB28463-E939-4B5B-90FA-9C068B571269}" type="sibTrans" cxnId="{42CFED7D-18B4-499D-9A04-C2207B23ECDF}">
      <dgm:prSet/>
      <dgm:spPr/>
      <dgm:t>
        <a:bodyPr/>
        <a:lstStyle/>
        <a:p>
          <a:endParaRPr lang="en-US"/>
        </a:p>
      </dgm:t>
    </dgm:pt>
    <dgm:pt modelId="{5CF9C050-3ECB-4759-A013-1C127836A911}" type="pres">
      <dgm:prSet presAssocID="{B44B215E-DB38-4714-824F-E200B9477B34}" presName="diagram" presStyleCnt="0">
        <dgm:presLayoutVars>
          <dgm:dir/>
          <dgm:resizeHandles val="exact"/>
        </dgm:presLayoutVars>
      </dgm:prSet>
      <dgm:spPr/>
    </dgm:pt>
    <dgm:pt modelId="{26896F0F-D872-4EAB-8E83-810AC3E460F0}" type="pres">
      <dgm:prSet presAssocID="{A11245BF-8082-42D9-BE28-19A758F6EE14}" presName="node" presStyleLbl="node1" presStyleIdx="0" presStyleCnt="2">
        <dgm:presLayoutVars>
          <dgm:bulletEnabled val="1"/>
        </dgm:presLayoutVars>
      </dgm:prSet>
      <dgm:spPr/>
    </dgm:pt>
    <dgm:pt modelId="{81E8EE54-7178-4E39-ABD0-F38E0EC560B6}" type="pres">
      <dgm:prSet presAssocID="{AEC4B5A8-8004-4267-8EEB-2537406A29B7}" presName="sibTrans" presStyleCnt="0"/>
      <dgm:spPr/>
    </dgm:pt>
    <dgm:pt modelId="{14B120DA-406C-40C8-9F65-99AF06230761}" type="pres">
      <dgm:prSet presAssocID="{02771E2B-D185-407A-A41B-5876FE3565ED}" presName="node" presStyleLbl="node1" presStyleIdx="1" presStyleCnt="2">
        <dgm:presLayoutVars>
          <dgm:bulletEnabled val="1"/>
        </dgm:presLayoutVars>
      </dgm:prSet>
      <dgm:spPr/>
    </dgm:pt>
  </dgm:ptLst>
  <dgm:cxnLst>
    <dgm:cxn modelId="{36DFAC2F-423F-4074-9A15-BDEA7DA81801}" type="presOf" srcId="{02771E2B-D185-407A-A41B-5876FE3565ED}" destId="{14B120DA-406C-40C8-9F65-99AF06230761}" srcOrd="0" destOrd="0" presId="urn:microsoft.com/office/officeart/2005/8/layout/default"/>
    <dgm:cxn modelId="{92C1A432-95A9-4B27-A630-1279B49F71A3}" srcId="{B44B215E-DB38-4714-824F-E200B9477B34}" destId="{A11245BF-8082-42D9-BE28-19A758F6EE14}" srcOrd="0" destOrd="0" parTransId="{6DE81B53-1629-4DAA-8EAD-FE2CC963945B}" sibTransId="{AEC4B5A8-8004-4267-8EEB-2537406A29B7}"/>
    <dgm:cxn modelId="{D2A4F97A-5BE0-4388-878F-3604818209E3}" type="presOf" srcId="{A11245BF-8082-42D9-BE28-19A758F6EE14}" destId="{26896F0F-D872-4EAB-8E83-810AC3E460F0}" srcOrd="0" destOrd="0" presId="urn:microsoft.com/office/officeart/2005/8/layout/default"/>
    <dgm:cxn modelId="{42CFED7D-18B4-499D-9A04-C2207B23ECDF}" srcId="{B44B215E-DB38-4714-824F-E200B9477B34}" destId="{02771E2B-D185-407A-A41B-5876FE3565ED}" srcOrd="1" destOrd="0" parTransId="{36C96B78-E538-4989-B0C5-9225E566F2E4}" sibTransId="{0FB28463-E939-4B5B-90FA-9C068B571269}"/>
    <dgm:cxn modelId="{524D1EB1-9905-40DB-AAB4-064C0D69F04A}" type="presOf" srcId="{B44B215E-DB38-4714-824F-E200B9477B34}" destId="{5CF9C050-3ECB-4759-A013-1C127836A911}" srcOrd="0" destOrd="0" presId="urn:microsoft.com/office/officeart/2005/8/layout/default"/>
    <dgm:cxn modelId="{05CB2682-B5E3-4498-A6F9-A7582DE6AF91}" type="presParOf" srcId="{5CF9C050-3ECB-4759-A013-1C127836A911}" destId="{26896F0F-D872-4EAB-8E83-810AC3E460F0}" srcOrd="0" destOrd="0" presId="urn:microsoft.com/office/officeart/2005/8/layout/default"/>
    <dgm:cxn modelId="{F7010224-A537-4089-9D2C-80BAA3685358}" type="presParOf" srcId="{5CF9C050-3ECB-4759-A013-1C127836A911}" destId="{81E8EE54-7178-4E39-ABD0-F38E0EC560B6}" srcOrd="1" destOrd="0" presId="urn:microsoft.com/office/officeart/2005/8/layout/default"/>
    <dgm:cxn modelId="{000CBCCD-9360-4B9A-9EA3-10EEFD87EAD6}" type="presParOf" srcId="{5CF9C050-3ECB-4759-A013-1C127836A911}" destId="{14B120DA-406C-40C8-9F65-99AF0623076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5EE3ED-B574-441A-990B-F49B1DB54DAA}" type="doc">
      <dgm:prSet loTypeId="urn:microsoft.com/office/officeart/2018/5/layout/IconLeaf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E0E7F3D0-8E5B-403B-83F6-E07C56942F25}">
      <dgm:prSet/>
      <dgm:spPr/>
      <dgm:t>
        <a:bodyPr/>
        <a:lstStyle/>
        <a:p>
          <a:pPr>
            <a:lnSpc>
              <a:spcPct val="100000"/>
            </a:lnSpc>
            <a:defRPr cap="all"/>
          </a:pPr>
          <a:r>
            <a:rPr lang="en-US" b="1" dirty="0"/>
            <a:t>• Medicaid, Medicare, Private Insurance, School Districts</a:t>
          </a:r>
        </a:p>
      </dgm:t>
    </dgm:pt>
    <dgm:pt modelId="{C9347991-416D-46D7-92C4-73A762C4C6EA}" type="parTrans" cxnId="{C2264D1F-1D32-430E-99C1-C159FC60A1B7}">
      <dgm:prSet/>
      <dgm:spPr/>
      <dgm:t>
        <a:bodyPr/>
        <a:lstStyle/>
        <a:p>
          <a:endParaRPr lang="en-US"/>
        </a:p>
      </dgm:t>
    </dgm:pt>
    <dgm:pt modelId="{1CC47C63-5E0B-4083-A346-94061D14BA29}" type="sibTrans" cxnId="{C2264D1F-1D32-430E-99C1-C159FC60A1B7}">
      <dgm:prSet/>
      <dgm:spPr/>
      <dgm:t>
        <a:bodyPr/>
        <a:lstStyle/>
        <a:p>
          <a:endParaRPr lang="en-US"/>
        </a:p>
      </dgm:t>
    </dgm:pt>
    <dgm:pt modelId="{B50AF293-0D84-41F9-A971-ADE886BB9C49}">
      <dgm:prSet/>
      <dgm:spPr/>
      <dgm:t>
        <a:bodyPr/>
        <a:lstStyle/>
        <a:p>
          <a:pPr>
            <a:lnSpc>
              <a:spcPct val="100000"/>
            </a:lnSpc>
            <a:defRPr cap="all"/>
          </a:pPr>
          <a:r>
            <a:rPr lang="en-US" b="1" dirty="0"/>
            <a:t>• Criteria: Medical necessity, functional communication needs</a:t>
          </a:r>
        </a:p>
      </dgm:t>
    </dgm:pt>
    <dgm:pt modelId="{F7671E2D-7AFE-4B0D-BC8F-66613A0C3753}" type="parTrans" cxnId="{03EB9E34-BA81-4852-A5B7-77C654A1E019}">
      <dgm:prSet/>
      <dgm:spPr/>
      <dgm:t>
        <a:bodyPr/>
        <a:lstStyle/>
        <a:p>
          <a:endParaRPr lang="en-US"/>
        </a:p>
      </dgm:t>
    </dgm:pt>
    <dgm:pt modelId="{661F2169-2563-4D52-92C0-418DB755AB30}" type="sibTrans" cxnId="{03EB9E34-BA81-4852-A5B7-77C654A1E019}">
      <dgm:prSet/>
      <dgm:spPr/>
      <dgm:t>
        <a:bodyPr/>
        <a:lstStyle/>
        <a:p>
          <a:endParaRPr lang="en-US"/>
        </a:p>
      </dgm:t>
    </dgm:pt>
    <dgm:pt modelId="{C39DB4CC-5D5F-4B2B-900D-91404D74AB07}" type="pres">
      <dgm:prSet presAssocID="{DB5EE3ED-B574-441A-990B-F49B1DB54DAA}" presName="root" presStyleCnt="0">
        <dgm:presLayoutVars>
          <dgm:dir/>
          <dgm:resizeHandles val="exact"/>
        </dgm:presLayoutVars>
      </dgm:prSet>
      <dgm:spPr/>
    </dgm:pt>
    <dgm:pt modelId="{B96324B1-35CC-4866-B8AE-44D5D92234BE}" type="pres">
      <dgm:prSet presAssocID="{E0E7F3D0-8E5B-403B-83F6-E07C56942F25}" presName="compNode" presStyleCnt="0"/>
      <dgm:spPr/>
    </dgm:pt>
    <dgm:pt modelId="{409B2826-AE68-4397-8960-C469DC47AC39}" type="pres">
      <dgm:prSet presAssocID="{E0E7F3D0-8E5B-403B-83F6-E07C56942F25}" presName="iconBgRect" presStyleLbl="bgShp" presStyleIdx="0" presStyleCnt="2"/>
      <dgm:spPr>
        <a:prstGeom prst="round2DiagRect">
          <a:avLst>
            <a:gd name="adj1" fmla="val 29727"/>
            <a:gd name="adj2" fmla="val 0"/>
          </a:avLst>
        </a:prstGeom>
      </dgm:spPr>
    </dgm:pt>
    <dgm:pt modelId="{75844F8B-A3F4-4E26-8114-15BD8CC7221B}" type="pres">
      <dgm:prSet presAssocID="{E0E7F3D0-8E5B-403B-83F6-E07C56942F2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75B8827F-5978-4EC3-A165-137605FE12B5}" type="pres">
      <dgm:prSet presAssocID="{E0E7F3D0-8E5B-403B-83F6-E07C56942F25}" presName="spaceRect" presStyleCnt="0"/>
      <dgm:spPr/>
    </dgm:pt>
    <dgm:pt modelId="{12DCE516-6A71-4493-ABA2-3B0414C09938}" type="pres">
      <dgm:prSet presAssocID="{E0E7F3D0-8E5B-403B-83F6-E07C56942F25}" presName="textRect" presStyleLbl="revTx" presStyleIdx="0" presStyleCnt="2">
        <dgm:presLayoutVars>
          <dgm:chMax val="1"/>
          <dgm:chPref val="1"/>
        </dgm:presLayoutVars>
      </dgm:prSet>
      <dgm:spPr/>
    </dgm:pt>
    <dgm:pt modelId="{569FAA86-C5C0-4373-9FC9-5C6EBE9DEEDF}" type="pres">
      <dgm:prSet presAssocID="{1CC47C63-5E0B-4083-A346-94061D14BA29}" presName="sibTrans" presStyleCnt="0"/>
      <dgm:spPr/>
    </dgm:pt>
    <dgm:pt modelId="{FC1AAB52-BCCB-48B7-98DF-4B4EF98BA3D9}" type="pres">
      <dgm:prSet presAssocID="{B50AF293-0D84-41F9-A971-ADE886BB9C49}" presName="compNode" presStyleCnt="0"/>
      <dgm:spPr/>
    </dgm:pt>
    <dgm:pt modelId="{16664DE8-995C-4B90-9B3A-6E5E2F5A222E}" type="pres">
      <dgm:prSet presAssocID="{B50AF293-0D84-41F9-A971-ADE886BB9C49}" presName="iconBgRect" presStyleLbl="bgShp" presStyleIdx="1" presStyleCnt="2"/>
      <dgm:spPr>
        <a:prstGeom prst="round2DiagRect">
          <a:avLst>
            <a:gd name="adj1" fmla="val 29727"/>
            <a:gd name="adj2" fmla="val 0"/>
          </a:avLst>
        </a:prstGeom>
      </dgm:spPr>
    </dgm:pt>
    <dgm:pt modelId="{1C50AEDB-CE08-40A9-A0C0-695647BF0FA0}" type="pres">
      <dgm:prSet presAssocID="{B50AF293-0D84-41F9-A971-ADE886BB9C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12E84D36-3FC4-4AD4-B497-FED398361DD3}" type="pres">
      <dgm:prSet presAssocID="{B50AF293-0D84-41F9-A971-ADE886BB9C49}" presName="spaceRect" presStyleCnt="0"/>
      <dgm:spPr/>
    </dgm:pt>
    <dgm:pt modelId="{3033CA70-5569-4610-957F-780555E52733}" type="pres">
      <dgm:prSet presAssocID="{B50AF293-0D84-41F9-A971-ADE886BB9C49}" presName="textRect" presStyleLbl="revTx" presStyleIdx="1" presStyleCnt="2">
        <dgm:presLayoutVars>
          <dgm:chMax val="1"/>
          <dgm:chPref val="1"/>
        </dgm:presLayoutVars>
      </dgm:prSet>
      <dgm:spPr/>
    </dgm:pt>
  </dgm:ptLst>
  <dgm:cxnLst>
    <dgm:cxn modelId="{C2264D1F-1D32-430E-99C1-C159FC60A1B7}" srcId="{DB5EE3ED-B574-441A-990B-F49B1DB54DAA}" destId="{E0E7F3D0-8E5B-403B-83F6-E07C56942F25}" srcOrd="0" destOrd="0" parTransId="{C9347991-416D-46D7-92C4-73A762C4C6EA}" sibTransId="{1CC47C63-5E0B-4083-A346-94061D14BA29}"/>
    <dgm:cxn modelId="{59EE4522-284A-4A97-8E2E-8C2991335389}" type="presOf" srcId="{B50AF293-0D84-41F9-A971-ADE886BB9C49}" destId="{3033CA70-5569-4610-957F-780555E52733}" srcOrd="0" destOrd="0" presId="urn:microsoft.com/office/officeart/2018/5/layout/IconLeafLabelList"/>
    <dgm:cxn modelId="{03EB9E34-BA81-4852-A5B7-77C654A1E019}" srcId="{DB5EE3ED-B574-441A-990B-F49B1DB54DAA}" destId="{B50AF293-0D84-41F9-A971-ADE886BB9C49}" srcOrd="1" destOrd="0" parTransId="{F7671E2D-7AFE-4B0D-BC8F-66613A0C3753}" sibTransId="{661F2169-2563-4D52-92C0-418DB755AB30}"/>
    <dgm:cxn modelId="{50767ADD-09E1-42C4-BE7C-87046ACFFBF1}" type="presOf" srcId="{E0E7F3D0-8E5B-403B-83F6-E07C56942F25}" destId="{12DCE516-6A71-4493-ABA2-3B0414C09938}" srcOrd="0" destOrd="0" presId="urn:microsoft.com/office/officeart/2018/5/layout/IconLeafLabelList"/>
    <dgm:cxn modelId="{82F599E6-91A2-404B-8925-DB355A5A9AFD}" type="presOf" srcId="{DB5EE3ED-B574-441A-990B-F49B1DB54DAA}" destId="{C39DB4CC-5D5F-4B2B-900D-91404D74AB07}" srcOrd="0" destOrd="0" presId="urn:microsoft.com/office/officeart/2018/5/layout/IconLeafLabelList"/>
    <dgm:cxn modelId="{7E5AB9CF-E688-412D-A67C-3EADED320AC3}" type="presParOf" srcId="{C39DB4CC-5D5F-4B2B-900D-91404D74AB07}" destId="{B96324B1-35CC-4866-B8AE-44D5D92234BE}" srcOrd="0" destOrd="0" presId="urn:microsoft.com/office/officeart/2018/5/layout/IconLeafLabelList"/>
    <dgm:cxn modelId="{8B8F7CFB-FE16-419A-8B15-977C969582B0}" type="presParOf" srcId="{B96324B1-35CC-4866-B8AE-44D5D92234BE}" destId="{409B2826-AE68-4397-8960-C469DC47AC39}" srcOrd="0" destOrd="0" presId="urn:microsoft.com/office/officeart/2018/5/layout/IconLeafLabelList"/>
    <dgm:cxn modelId="{CE11FACC-ED97-4B68-94F3-B510395A3C4C}" type="presParOf" srcId="{B96324B1-35CC-4866-B8AE-44D5D92234BE}" destId="{75844F8B-A3F4-4E26-8114-15BD8CC7221B}" srcOrd="1" destOrd="0" presId="urn:microsoft.com/office/officeart/2018/5/layout/IconLeafLabelList"/>
    <dgm:cxn modelId="{490235A6-1C54-4F25-8F23-190AE705DB44}" type="presParOf" srcId="{B96324B1-35CC-4866-B8AE-44D5D92234BE}" destId="{75B8827F-5978-4EC3-A165-137605FE12B5}" srcOrd="2" destOrd="0" presId="urn:microsoft.com/office/officeart/2018/5/layout/IconLeafLabelList"/>
    <dgm:cxn modelId="{98F59267-634E-4CCB-B71D-15F89D537ED1}" type="presParOf" srcId="{B96324B1-35CC-4866-B8AE-44D5D92234BE}" destId="{12DCE516-6A71-4493-ABA2-3B0414C09938}" srcOrd="3" destOrd="0" presId="urn:microsoft.com/office/officeart/2018/5/layout/IconLeafLabelList"/>
    <dgm:cxn modelId="{D3359C5C-6836-45E5-B0A5-10CB0259A2A1}" type="presParOf" srcId="{C39DB4CC-5D5F-4B2B-900D-91404D74AB07}" destId="{569FAA86-C5C0-4373-9FC9-5C6EBE9DEEDF}" srcOrd="1" destOrd="0" presId="urn:microsoft.com/office/officeart/2018/5/layout/IconLeafLabelList"/>
    <dgm:cxn modelId="{1BD3DEFC-50C7-4187-A9FC-E94761C16709}" type="presParOf" srcId="{C39DB4CC-5D5F-4B2B-900D-91404D74AB07}" destId="{FC1AAB52-BCCB-48B7-98DF-4B4EF98BA3D9}" srcOrd="2" destOrd="0" presId="urn:microsoft.com/office/officeart/2018/5/layout/IconLeafLabelList"/>
    <dgm:cxn modelId="{5F9CF7BE-C8FA-4DF9-857C-4D164A440F6B}" type="presParOf" srcId="{FC1AAB52-BCCB-48B7-98DF-4B4EF98BA3D9}" destId="{16664DE8-995C-4B90-9B3A-6E5E2F5A222E}" srcOrd="0" destOrd="0" presId="urn:microsoft.com/office/officeart/2018/5/layout/IconLeafLabelList"/>
    <dgm:cxn modelId="{CB0DA985-9D06-4E45-B7AB-2F5082EEB365}" type="presParOf" srcId="{FC1AAB52-BCCB-48B7-98DF-4B4EF98BA3D9}" destId="{1C50AEDB-CE08-40A9-A0C0-695647BF0FA0}" srcOrd="1" destOrd="0" presId="urn:microsoft.com/office/officeart/2018/5/layout/IconLeafLabelList"/>
    <dgm:cxn modelId="{879A31A6-37F6-4890-8183-89019955E5A8}" type="presParOf" srcId="{FC1AAB52-BCCB-48B7-98DF-4B4EF98BA3D9}" destId="{12E84D36-3FC4-4AD4-B497-FED398361DD3}" srcOrd="2" destOrd="0" presId="urn:microsoft.com/office/officeart/2018/5/layout/IconLeafLabelList"/>
    <dgm:cxn modelId="{E48444D7-87D8-45E2-AE72-4CBF6C5ADFA3}" type="presParOf" srcId="{FC1AAB52-BCCB-48B7-98DF-4B4EF98BA3D9}" destId="{3033CA70-5569-4610-957F-780555E5273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538992-A449-4116-9D96-3076A020A9B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998F77C-447A-4024-B7B1-013118DABEFE}">
      <dgm:prSet/>
      <dgm:spPr/>
      <dgm:t>
        <a:bodyPr/>
        <a:lstStyle/>
        <a:p>
          <a:pPr>
            <a:defRPr cap="all"/>
          </a:pPr>
          <a:r>
            <a:rPr lang="en-US"/>
            <a:t>1. Evaluation by an SLP</a:t>
          </a:r>
        </a:p>
      </dgm:t>
    </dgm:pt>
    <dgm:pt modelId="{EE308A5C-BA61-44C3-BA26-F7CAD4D3C679}" type="parTrans" cxnId="{983719D1-79F5-423B-9934-50491B6B95C1}">
      <dgm:prSet/>
      <dgm:spPr/>
      <dgm:t>
        <a:bodyPr/>
        <a:lstStyle/>
        <a:p>
          <a:endParaRPr lang="en-US"/>
        </a:p>
      </dgm:t>
    </dgm:pt>
    <dgm:pt modelId="{4D9F83F9-3344-427C-AA4A-F88EC3A3689D}" type="sibTrans" cxnId="{983719D1-79F5-423B-9934-50491B6B95C1}">
      <dgm:prSet/>
      <dgm:spPr/>
      <dgm:t>
        <a:bodyPr/>
        <a:lstStyle/>
        <a:p>
          <a:endParaRPr lang="en-US"/>
        </a:p>
      </dgm:t>
    </dgm:pt>
    <dgm:pt modelId="{CE5C56E9-336D-48DD-AF14-22F617DA81B5}">
      <dgm:prSet/>
      <dgm:spPr/>
      <dgm:t>
        <a:bodyPr/>
        <a:lstStyle/>
        <a:p>
          <a:pPr>
            <a:defRPr cap="all"/>
          </a:pPr>
          <a:r>
            <a:rPr lang="en-US" dirty="0">
              <a:solidFill>
                <a:schemeClr val="tx1"/>
              </a:solidFill>
            </a:rPr>
            <a:t>2. Device Trial</a:t>
          </a:r>
        </a:p>
      </dgm:t>
    </dgm:pt>
    <dgm:pt modelId="{064A4209-914C-48F6-A7BD-9553CEF0F6F7}" type="parTrans" cxnId="{FF8990A0-3065-4C22-8C36-A3B64C794542}">
      <dgm:prSet/>
      <dgm:spPr/>
      <dgm:t>
        <a:bodyPr/>
        <a:lstStyle/>
        <a:p>
          <a:endParaRPr lang="en-US"/>
        </a:p>
      </dgm:t>
    </dgm:pt>
    <dgm:pt modelId="{C4DA74A8-9804-47E9-AD33-ADA6C22802FF}" type="sibTrans" cxnId="{FF8990A0-3065-4C22-8C36-A3B64C794542}">
      <dgm:prSet/>
      <dgm:spPr/>
      <dgm:t>
        <a:bodyPr/>
        <a:lstStyle/>
        <a:p>
          <a:endParaRPr lang="en-US"/>
        </a:p>
      </dgm:t>
    </dgm:pt>
    <dgm:pt modelId="{BA3B4451-AA36-4FFE-8FF7-FB9293182DBC}">
      <dgm:prSet/>
      <dgm:spPr/>
      <dgm:t>
        <a:bodyPr/>
        <a:lstStyle/>
        <a:p>
          <a:pPr>
            <a:defRPr cap="all"/>
          </a:pPr>
          <a:r>
            <a:rPr lang="en-US"/>
            <a:t>3. Documentation &amp; Paperwork</a:t>
          </a:r>
        </a:p>
      </dgm:t>
    </dgm:pt>
    <dgm:pt modelId="{E4C97417-6A32-4B55-80B7-A52622D93B21}" type="parTrans" cxnId="{21E82DAB-32C1-4D3C-970D-DBE550108CF0}">
      <dgm:prSet/>
      <dgm:spPr/>
      <dgm:t>
        <a:bodyPr/>
        <a:lstStyle/>
        <a:p>
          <a:endParaRPr lang="en-US"/>
        </a:p>
      </dgm:t>
    </dgm:pt>
    <dgm:pt modelId="{FE123087-58E4-41DB-9778-125079CC7023}" type="sibTrans" cxnId="{21E82DAB-32C1-4D3C-970D-DBE550108CF0}">
      <dgm:prSet/>
      <dgm:spPr/>
      <dgm:t>
        <a:bodyPr/>
        <a:lstStyle/>
        <a:p>
          <a:endParaRPr lang="en-US"/>
        </a:p>
      </dgm:t>
    </dgm:pt>
    <dgm:pt modelId="{979838E6-97BF-4097-9C1C-B9CF1BFDDDB5}">
      <dgm:prSet/>
      <dgm:spPr/>
      <dgm:t>
        <a:bodyPr/>
        <a:lstStyle/>
        <a:p>
          <a:pPr>
            <a:defRPr cap="all"/>
          </a:pPr>
          <a:r>
            <a:rPr lang="en-US"/>
            <a:t>4. Submission &amp; Review</a:t>
          </a:r>
        </a:p>
      </dgm:t>
    </dgm:pt>
    <dgm:pt modelId="{EC40698D-A412-40B3-BE46-09CF40AB6DAE}" type="parTrans" cxnId="{AB64C824-68C5-4289-9F7D-5B19574AC7A0}">
      <dgm:prSet/>
      <dgm:spPr/>
      <dgm:t>
        <a:bodyPr/>
        <a:lstStyle/>
        <a:p>
          <a:endParaRPr lang="en-US"/>
        </a:p>
      </dgm:t>
    </dgm:pt>
    <dgm:pt modelId="{50C9EA4E-78B7-475A-ADB1-1CEF966D9C9E}" type="sibTrans" cxnId="{AB64C824-68C5-4289-9F7D-5B19574AC7A0}">
      <dgm:prSet/>
      <dgm:spPr/>
      <dgm:t>
        <a:bodyPr/>
        <a:lstStyle/>
        <a:p>
          <a:endParaRPr lang="en-US"/>
        </a:p>
      </dgm:t>
    </dgm:pt>
    <dgm:pt modelId="{293EB6A9-0D75-4DBC-AB81-73F8AB3CA946}">
      <dgm:prSet/>
      <dgm:spPr/>
      <dgm:t>
        <a:bodyPr/>
        <a:lstStyle/>
        <a:p>
          <a:pPr>
            <a:defRPr cap="all"/>
          </a:pPr>
          <a:r>
            <a:rPr lang="en-US" dirty="0">
              <a:solidFill>
                <a:schemeClr val="tx1"/>
              </a:solidFill>
            </a:rPr>
            <a:t>5. Approval &amp; Delivery</a:t>
          </a:r>
        </a:p>
      </dgm:t>
    </dgm:pt>
    <dgm:pt modelId="{A4D5C8DF-490E-467F-A79A-2F7D38EA833B}" type="parTrans" cxnId="{5D89D23E-7A90-4B95-ABEC-347E2DA42D85}">
      <dgm:prSet/>
      <dgm:spPr/>
      <dgm:t>
        <a:bodyPr/>
        <a:lstStyle/>
        <a:p>
          <a:endParaRPr lang="en-US"/>
        </a:p>
      </dgm:t>
    </dgm:pt>
    <dgm:pt modelId="{9E615C4C-29B5-4040-9588-C3DC8059B960}" type="sibTrans" cxnId="{5D89D23E-7A90-4B95-ABEC-347E2DA42D85}">
      <dgm:prSet/>
      <dgm:spPr/>
      <dgm:t>
        <a:bodyPr/>
        <a:lstStyle/>
        <a:p>
          <a:endParaRPr lang="en-US"/>
        </a:p>
      </dgm:t>
    </dgm:pt>
    <dgm:pt modelId="{762CCF58-E9A5-4217-A44E-0F8FF7C8C8F6}" type="pres">
      <dgm:prSet presAssocID="{EB538992-A449-4116-9D96-3076A020A9B7}" presName="linear" presStyleCnt="0">
        <dgm:presLayoutVars>
          <dgm:dir/>
          <dgm:animLvl val="lvl"/>
          <dgm:resizeHandles val="exact"/>
        </dgm:presLayoutVars>
      </dgm:prSet>
      <dgm:spPr/>
    </dgm:pt>
    <dgm:pt modelId="{404D883A-F65E-4C52-B65B-2B766FC01D3C}" type="pres">
      <dgm:prSet presAssocID="{0998F77C-447A-4024-B7B1-013118DABEFE}" presName="parentLin" presStyleCnt="0"/>
      <dgm:spPr/>
    </dgm:pt>
    <dgm:pt modelId="{63D181E5-5E9B-47FC-AC01-614798AB1E83}" type="pres">
      <dgm:prSet presAssocID="{0998F77C-447A-4024-B7B1-013118DABEFE}" presName="parentLeftMargin" presStyleLbl="node1" presStyleIdx="0" presStyleCnt="5"/>
      <dgm:spPr/>
    </dgm:pt>
    <dgm:pt modelId="{4DAC88C8-F3BD-4844-842E-6B8C5F3E0AD8}" type="pres">
      <dgm:prSet presAssocID="{0998F77C-447A-4024-B7B1-013118DABEFE}" presName="parentText" presStyleLbl="node1" presStyleIdx="0" presStyleCnt="5">
        <dgm:presLayoutVars>
          <dgm:chMax val="0"/>
          <dgm:bulletEnabled val="1"/>
        </dgm:presLayoutVars>
      </dgm:prSet>
      <dgm:spPr/>
    </dgm:pt>
    <dgm:pt modelId="{2BC729B7-7F95-4821-813A-4581E27169BA}" type="pres">
      <dgm:prSet presAssocID="{0998F77C-447A-4024-B7B1-013118DABEFE}" presName="negativeSpace" presStyleCnt="0"/>
      <dgm:spPr/>
    </dgm:pt>
    <dgm:pt modelId="{0958C322-434D-41B1-9217-C8E88FE46379}" type="pres">
      <dgm:prSet presAssocID="{0998F77C-447A-4024-B7B1-013118DABEFE}" presName="childText" presStyleLbl="conFgAcc1" presStyleIdx="0" presStyleCnt="5">
        <dgm:presLayoutVars>
          <dgm:bulletEnabled val="1"/>
        </dgm:presLayoutVars>
      </dgm:prSet>
      <dgm:spPr/>
    </dgm:pt>
    <dgm:pt modelId="{2D615DB5-7E24-4D55-A8CC-48200CF85BEE}" type="pres">
      <dgm:prSet presAssocID="{4D9F83F9-3344-427C-AA4A-F88EC3A3689D}" presName="spaceBetweenRectangles" presStyleCnt="0"/>
      <dgm:spPr/>
    </dgm:pt>
    <dgm:pt modelId="{AC9D0320-7788-459A-93B6-1B55234E4FF8}" type="pres">
      <dgm:prSet presAssocID="{CE5C56E9-336D-48DD-AF14-22F617DA81B5}" presName="parentLin" presStyleCnt="0"/>
      <dgm:spPr/>
    </dgm:pt>
    <dgm:pt modelId="{6091314D-363D-4BC4-ADF4-A8F8F9F046CD}" type="pres">
      <dgm:prSet presAssocID="{CE5C56E9-336D-48DD-AF14-22F617DA81B5}" presName="parentLeftMargin" presStyleLbl="node1" presStyleIdx="0" presStyleCnt="5"/>
      <dgm:spPr/>
    </dgm:pt>
    <dgm:pt modelId="{50EBB90F-6135-4BF3-8F22-19D55DBE4BB8}" type="pres">
      <dgm:prSet presAssocID="{CE5C56E9-336D-48DD-AF14-22F617DA81B5}" presName="parentText" presStyleLbl="node1" presStyleIdx="1" presStyleCnt="5">
        <dgm:presLayoutVars>
          <dgm:chMax val="0"/>
          <dgm:bulletEnabled val="1"/>
        </dgm:presLayoutVars>
      </dgm:prSet>
      <dgm:spPr/>
    </dgm:pt>
    <dgm:pt modelId="{AE8A08CD-C999-49ED-9D89-E723C5CE36FC}" type="pres">
      <dgm:prSet presAssocID="{CE5C56E9-336D-48DD-AF14-22F617DA81B5}" presName="negativeSpace" presStyleCnt="0"/>
      <dgm:spPr/>
    </dgm:pt>
    <dgm:pt modelId="{CC75E904-C283-49F1-B2B8-21049C54CF25}" type="pres">
      <dgm:prSet presAssocID="{CE5C56E9-336D-48DD-AF14-22F617DA81B5}" presName="childText" presStyleLbl="conFgAcc1" presStyleIdx="1" presStyleCnt="5">
        <dgm:presLayoutVars>
          <dgm:bulletEnabled val="1"/>
        </dgm:presLayoutVars>
      </dgm:prSet>
      <dgm:spPr/>
    </dgm:pt>
    <dgm:pt modelId="{A678408A-875F-4E40-83DB-8C42EF02CFCE}" type="pres">
      <dgm:prSet presAssocID="{C4DA74A8-9804-47E9-AD33-ADA6C22802FF}" presName="spaceBetweenRectangles" presStyleCnt="0"/>
      <dgm:spPr/>
    </dgm:pt>
    <dgm:pt modelId="{BA93F741-661F-40EE-822E-DE9052ACD475}" type="pres">
      <dgm:prSet presAssocID="{BA3B4451-AA36-4FFE-8FF7-FB9293182DBC}" presName="parentLin" presStyleCnt="0"/>
      <dgm:spPr/>
    </dgm:pt>
    <dgm:pt modelId="{477DDEC3-90FF-4D1D-A2AE-5C3C6DA13216}" type="pres">
      <dgm:prSet presAssocID="{BA3B4451-AA36-4FFE-8FF7-FB9293182DBC}" presName="parentLeftMargin" presStyleLbl="node1" presStyleIdx="1" presStyleCnt="5"/>
      <dgm:spPr/>
    </dgm:pt>
    <dgm:pt modelId="{41CF7B7E-7417-498C-BB50-3B2EDC52AEC9}" type="pres">
      <dgm:prSet presAssocID="{BA3B4451-AA36-4FFE-8FF7-FB9293182DBC}" presName="parentText" presStyleLbl="node1" presStyleIdx="2" presStyleCnt="5">
        <dgm:presLayoutVars>
          <dgm:chMax val="0"/>
          <dgm:bulletEnabled val="1"/>
        </dgm:presLayoutVars>
      </dgm:prSet>
      <dgm:spPr/>
    </dgm:pt>
    <dgm:pt modelId="{7C9F5CFD-66BB-4E43-8F2E-C1DFBA57693A}" type="pres">
      <dgm:prSet presAssocID="{BA3B4451-AA36-4FFE-8FF7-FB9293182DBC}" presName="negativeSpace" presStyleCnt="0"/>
      <dgm:spPr/>
    </dgm:pt>
    <dgm:pt modelId="{897E7C49-AA54-4A3B-A60D-ABC52BDAE2FD}" type="pres">
      <dgm:prSet presAssocID="{BA3B4451-AA36-4FFE-8FF7-FB9293182DBC}" presName="childText" presStyleLbl="conFgAcc1" presStyleIdx="2" presStyleCnt="5">
        <dgm:presLayoutVars>
          <dgm:bulletEnabled val="1"/>
        </dgm:presLayoutVars>
      </dgm:prSet>
      <dgm:spPr/>
    </dgm:pt>
    <dgm:pt modelId="{649F3982-7A6B-4A92-93EB-770668120367}" type="pres">
      <dgm:prSet presAssocID="{FE123087-58E4-41DB-9778-125079CC7023}" presName="spaceBetweenRectangles" presStyleCnt="0"/>
      <dgm:spPr/>
    </dgm:pt>
    <dgm:pt modelId="{82CF1625-D2F9-4D80-A556-63AC0D21B632}" type="pres">
      <dgm:prSet presAssocID="{979838E6-97BF-4097-9C1C-B9CF1BFDDDB5}" presName="parentLin" presStyleCnt="0"/>
      <dgm:spPr/>
    </dgm:pt>
    <dgm:pt modelId="{FFEFC8AD-19D1-4A38-8FE4-FAF56C19E6D9}" type="pres">
      <dgm:prSet presAssocID="{979838E6-97BF-4097-9C1C-B9CF1BFDDDB5}" presName="parentLeftMargin" presStyleLbl="node1" presStyleIdx="2" presStyleCnt="5"/>
      <dgm:spPr/>
    </dgm:pt>
    <dgm:pt modelId="{44E0D78E-33DD-4F67-B94C-049ADEC282A0}" type="pres">
      <dgm:prSet presAssocID="{979838E6-97BF-4097-9C1C-B9CF1BFDDDB5}" presName="parentText" presStyleLbl="node1" presStyleIdx="3" presStyleCnt="5">
        <dgm:presLayoutVars>
          <dgm:chMax val="0"/>
          <dgm:bulletEnabled val="1"/>
        </dgm:presLayoutVars>
      </dgm:prSet>
      <dgm:spPr/>
    </dgm:pt>
    <dgm:pt modelId="{3EF0637C-AABA-42BB-BAB6-6757A3991828}" type="pres">
      <dgm:prSet presAssocID="{979838E6-97BF-4097-9C1C-B9CF1BFDDDB5}" presName="negativeSpace" presStyleCnt="0"/>
      <dgm:spPr/>
    </dgm:pt>
    <dgm:pt modelId="{109A96EE-4FAC-42D9-9294-7028AADF648F}" type="pres">
      <dgm:prSet presAssocID="{979838E6-97BF-4097-9C1C-B9CF1BFDDDB5}" presName="childText" presStyleLbl="conFgAcc1" presStyleIdx="3" presStyleCnt="5">
        <dgm:presLayoutVars>
          <dgm:bulletEnabled val="1"/>
        </dgm:presLayoutVars>
      </dgm:prSet>
      <dgm:spPr/>
    </dgm:pt>
    <dgm:pt modelId="{54C330EE-5757-4F4A-97C3-E171A5C70A3C}" type="pres">
      <dgm:prSet presAssocID="{50C9EA4E-78B7-475A-ADB1-1CEF966D9C9E}" presName="spaceBetweenRectangles" presStyleCnt="0"/>
      <dgm:spPr/>
    </dgm:pt>
    <dgm:pt modelId="{D1F48317-074E-45B5-8057-9A7C096ADDBF}" type="pres">
      <dgm:prSet presAssocID="{293EB6A9-0D75-4DBC-AB81-73F8AB3CA946}" presName="parentLin" presStyleCnt="0"/>
      <dgm:spPr/>
    </dgm:pt>
    <dgm:pt modelId="{D8DF3F33-8B7F-45BA-A757-2FA3CB008060}" type="pres">
      <dgm:prSet presAssocID="{293EB6A9-0D75-4DBC-AB81-73F8AB3CA946}" presName="parentLeftMargin" presStyleLbl="node1" presStyleIdx="3" presStyleCnt="5"/>
      <dgm:spPr/>
    </dgm:pt>
    <dgm:pt modelId="{72D2F264-B91B-4415-96DF-30C0AF85D585}" type="pres">
      <dgm:prSet presAssocID="{293EB6A9-0D75-4DBC-AB81-73F8AB3CA946}" presName="parentText" presStyleLbl="node1" presStyleIdx="4" presStyleCnt="5">
        <dgm:presLayoutVars>
          <dgm:chMax val="0"/>
          <dgm:bulletEnabled val="1"/>
        </dgm:presLayoutVars>
      </dgm:prSet>
      <dgm:spPr/>
    </dgm:pt>
    <dgm:pt modelId="{4AAECF55-9856-40CD-A2B3-283C66423F88}" type="pres">
      <dgm:prSet presAssocID="{293EB6A9-0D75-4DBC-AB81-73F8AB3CA946}" presName="negativeSpace" presStyleCnt="0"/>
      <dgm:spPr/>
    </dgm:pt>
    <dgm:pt modelId="{B992931D-AC92-4E8F-93F4-3336C06C3D07}" type="pres">
      <dgm:prSet presAssocID="{293EB6A9-0D75-4DBC-AB81-73F8AB3CA946}" presName="childText" presStyleLbl="conFgAcc1" presStyleIdx="4" presStyleCnt="5">
        <dgm:presLayoutVars>
          <dgm:bulletEnabled val="1"/>
        </dgm:presLayoutVars>
      </dgm:prSet>
      <dgm:spPr/>
    </dgm:pt>
  </dgm:ptLst>
  <dgm:cxnLst>
    <dgm:cxn modelId="{84FC9B0A-A098-4B12-B876-3F05FF72A9DA}" type="presOf" srcId="{CE5C56E9-336D-48DD-AF14-22F617DA81B5}" destId="{50EBB90F-6135-4BF3-8F22-19D55DBE4BB8}" srcOrd="1" destOrd="0" presId="urn:microsoft.com/office/officeart/2005/8/layout/list1"/>
    <dgm:cxn modelId="{18DE3214-D3AC-4D38-8A1C-B5979BF9AB91}" type="presOf" srcId="{EB538992-A449-4116-9D96-3076A020A9B7}" destId="{762CCF58-E9A5-4217-A44E-0F8FF7C8C8F6}" srcOrd="0" destOrd="0" presId="urn:microsoft.com/office/officeart/2005/8/layout/list1"/>
    <dgm:cxn modelId="{EB7D6220-FD3E-42A3-BFBE-96E1727416E5}" type="presOf" srcId="{0998F77C-447A-4024-B7B1-013118DABEFE}" destId="{63D181E5-5E9B-47FC-AC01-614798AB1E83}" srcOrd="0" destOrd="0" presId="urn:microsoft.com/office/officeart/2005/8/layout/list1"/>
    <dgm:cxn modelId="{C0E41321-30A9-4ECF-9494-92A8BD523081}" type="presOf" srcId="{0998F77C-447A-4024-B7B1-013118DABEFE}" destId="{4DAC88C8-F3BD-4844-842E-6B8C5F3E0AD8}" srcOrd="1" destOrd="0" presId="urn:microsoft.com/office/officeart/2005/8/layout/list1"/>
    <dgm:cxn modelId="{AB64C824-68C5-4289-9F7D-5B19574AC7A0}" srcId="{EB538992-A449-4116-9D96-3076A020A9B7}" destId="{979838E6-97BF-4097-9C1C-B9CF1BFDDDB5}" srcOrd="3" destOrd="0" parTransId="{EC40698D-A412-40B3-BE46-09CF40AB6DAE}" sibTransId="{50C9EA4E-78B7-475A-ADB1-1CEF966D9C9E}"/>
    <dgm:cxn modelId="{DA271330-436E-4631-BCA0-8BEA66182FA5}" type="presOf" srcId="{BA3B4451-AA36-4FFE-8FF7-FB9293182DBC}" destId="{41CF7B7E-7417-498C-BB50-3B2EDC52AEC9}" srcOrd="1" destOrd="0" presId="urn:microsoft.com/office/officeart/2005/8/layout/list1"/>
    <dgm:cxn modelId="{5D89D23E-7A90-4B95-ABEC-347E2DA42D85}" srcId="{EB538992-A449-4116-9D96-3076A020A9B7}" destId="{293EB6A9-0D75-4DBC-AB81-73F8AB3CA946}" srcOrd="4" destOrd="0" parTransId="{A4D5C8DF-490E-467F-A79A-2F7D38EA833B}" sibTransId="{9E615C4C-29B5-4040-9588-C3DC8059B960}"/>
    <dgm:cxn modelId="{F2984861-2881-432E-94C0-505E63A8C9B7}" type="presOf" srcId="{293EB6A9-0D75-4DBC-AB81-73F8AB3CA946}" destId="{72D2F264-B91B-4415-96DF-30C0AF85D585}" srcOrd="1" destOrd="0" presId="urn:microsoft.com/office/officeart/2005/8/layout/list1"/>
    <dgm:cxn modelId="{71785E9A-5009-45BF-8032-4078005CB0C4}" type="presOf" srcId="{979838E6-97BF-4097-9C1C-B9CF1BFDDDB5}" destId="{44E0D78E-33DD-4F67-B94C-049ADEC282A0}" srcOrd="1" destOrd="0" presId="urn:microsoft.com/office/officeart/2005/8/layout/list1"/>
    <dgm:cxn modelId="{FF8990A0-3065-4C22-8C36-A3B64C794542}" srcId="{EB538992-A449-4116-9D96-3076A020A9B7}" destId="{CE5C56E9-336D-48DD-AF14-22F617DA81B5}" srcOrd="1" destOrd="0" parTransId="{064A4209-914C-48F6-A7BD-9553CEF0F6F7}" sibTransId="{C4DA74A8-9804-47E9-AD33-ADA6C22802FF}"/>
    <dgm:cxn modelId="{152B7CA1-51CB-4195-AD8E-4EA4771C9F59}" type="presOf" srcId="{BA3B4451-AA36-4FFE-8FF7-FB9293182DBC}" destId="{477DDEC3-90FF-4D1D-A2AE-5C3C6DA13216}" srcOrd="0" destOrd="0" presId="urn:microsoft.com/office/officeart/2005/8/layout/list1"/>
    <dgm:cxn modelId="{21E82DAB-32C1-4D3C-970D-DBE550108CF0}" srcId="{EB538992-A449-4116-9D96-3076A020A9B7}" destId="{BA3B4451-AA36-4FFE-8FF7-FB9293182DBC}" srcOrd="2" destOrd="0" parTransId="{E4C97417-6A32-4B55-80B7-A52622D93B21}" sibTransId="{FE123087-58E4-41DB-9778-125079CC7023}"/>
    <dgm:cxn modelId="{B4B78CB1-1F76-4C0E-979A-4017FC1B2698}" type="presOf" srcId="{293EB6A9-0D75-4DBC-AB81-73F8AB3CA946}" destId="{D8DF3F33-8B7F-45BA-A757-2FA3CB008060}" srcOrd="0" destOrd="0" presId="urn:microsoft.com/office/officeart/2005/8/layout/list1"/>
    <dgm:cxn modelId="{28A19CC2-32F3-4AEA-9DC9-563940C72499}" type="presOf" srcId="{979838E6-97BF-4097-9C1C-B9CF1BFDDDB5}" destId="{FFEFC8AD-19D1-4A38-8FE4-FAF56C19E6D9}" srcOrd="0" destOrd="0" presId="urn:microsoft.com/office/officeart/2005/8/layout/list1"/>
    <dgm:cxn modelId="{983719D1-79F5-423B-9934-50491B6B95C1}" srcId="{EB538992-A449-4116-9D96-3076A020A9B7}" destId="{0998F77C-447A-4024-B7B1-013118DABEFE}" srcOrd="0" destOrd="0" parTransId="{EE308A5C-BA61-44C3-BA26-F7CAD4D3C679}" sibTransId="{4D9F83F9-3344-427C-AA4A-F88EC3A3689D}"/>
    <dgm:cxn modelId="{487EAFE9-B22C-4C2C-A896-EC7A45FA6E43}" type="presOf" srcId="{CE5C56E9-336D-48DD-AF14-22F617DA81B5}" destId="{6091314D-363D-4BC4-ADF4-A8F8F9F046CD}" srcOrd="0" destOrd="0" presId="urn:microsoft.com/office/officeart/2005/8/layout/list1"/>
    <dgm:cxn modelId="{344135F8-244A-43CD-9BB0-27B59CAC3E25}" type="presParOf" srcId="{762CCF58-E9A5-4217-A44E-0F8FF7C8C8F6}" destId="{404D883A-F65E-4C52-B65B-2B766FC01D3C}" srcOrd="0" destOrd="0" presId="urn:microsoft.com/office/officeart/2005/8/layout/list1"/>
    <dgm:cxn modelId="{CD250ACE-EEC1-404D-BDB2-3493777C0914}" type="presParOf" srcId="{404D883A-F65E-4C52-B65B-2B766FC01D3C}" destId="{63D181E5-5E9B-47FC-AC01-614798AB1E83}" srcOrd="0" destOrd="0" presId="urn:microsoft.com/office/officeart/2005/8/layout/list1"/>
    <dgm:cxn modelId="{E142D32D-BE7B-4F6F-B3D5-5B1A541A9B24}" type="presParOf" srcId="{404D883A-F65E-4C52-B65B-2B766FC01D3C}" destId="{4DAC88C8-F3BD-4844-842E-6B8C5F3E0AD8}" srcOrd="1" destOrd="0" presId="urn:microsoft.com/office/officeart/2005/8/layout/list1"/>
    <dgm:cxn modelId="{A4A14214-95C4-46F5-BF1C-8776B61AA311}" type="presParOf" srcId="{762CCF58-E9A5-4217-A44E-0F8FF7C8C8F6}" destId="{2BC729B7-7F95-4821-813A-4581E27169BA}" srcOrd="1" destOrd="0" presId="urn:microsoft.com/office/officeart/2005/8/layout/list1"/>
    <dgm:cxn modelId="{022854D1-F1A4-46D3-9425-196B6604413E}" type="presParOf" srcId="{762CCF58-E9A5-4217-A44E-0F8FF7C8C8F6}" destId="{0958C322-434D-41B1-9217-C8E88FE46379}" srcOrd="2" destOrd="0" presId="urn:microsoft.com/office/officeart/2005/8/layout/list1"/>
    <dgm:cxn modelId="{CDD794C2-CA30-492B-973D-340371950347}" type="presParOf" srcId="{762CCF58-E9A5-4217-A44E-0F8FF7C8C8F6}" destId="{2D615DB5-7E24-4D55-A8CC-48200CF85BEE}" srcOrd="3" destOrd="0" presId="urn:microsoft.com/office/officeart/2005/8/layout/list1"/>
    <dgm:cxn modelId="{9D2A6E53-6320-4D09-A7FE-BB28F082986C}" type="presParOf" srcId="{762CCF58-E9A5-4217-A44E-0F8FF7C8C8F6}" destId="{AC9D0320-7788-459A-93B6-1B55234E4FF8}" srcOrd="4" destOrd="0" presId="urn:microsoft.com/office/officeart/2005/8/layout/list1"/>
    <dgm:cxn modelId="{E803FFC1-6614-43E2-9B78-A1A92CDF4644}" type="presParOf" srcId="{AC9D0320-7788-459A-93B6-1B55234E4FF8}" destId="{6091314D-363D-4BC4-ADF4-A8F8F9F046CD}" srcOrd="0" destOrd="0" presId="urn:microsoft.com/office/officeart/2005/8/layout/list1"/>
    <dgm:cxn modelId="{EFB2DAEB-EE6E-4699-B142-DC44F0F34F83}" type="presParOf" srcId="{AC9D0320-7788-459A-93B6-1B55234E4FF8}" destId="{50EBB90F-6135-4BF3-8F22-19D55DBE4BB8}" srcOrd="1" destOrd="0" presId="urn:microsoft.com/office/officeart/2005/8/layout/list1"/>
    <dgm:cxn modelId="{A21C5F11-DFFF-4D60-A817-813EDA44667F}" type="presParOf" srcId="{762CCF58-E9A5-4217-A44E-0F8FF7C8C8F6}" destId="{AE8A08CD-C999-49ED-9D89-E723C5CE36FC}" srcOrd="5" destOrd="0" presId="urn:microsoft.com/office/officeart/2005/8/layout/list1"/>
    <dgm:cxn modelId="{C421E04B-389F-4CA4-80E6-9E7D63205E3C}" type="presParOf" srcId="{762CCF58-E9A5-4217-A44E-0F8FF7C8C8F6}" destId="{CC75E904-C283-49F1-B2B8-21049C54CF25}" srcOrd="6" destOrd="0" presId="urn:microsoft.com/office/officeart/2005/8/layout/list1"/>
    <dgm:cxn modelId="{60D2F1F9-B067-420A-822A-1788B8339CA2}" type="presParOf" srcId="{762CCF58-E9A5-4217-A44E-0F8FF7C8C8F6}" destId="{A678408A-875F-4E40-83DB-8C42EF02CFCE}" srcOrd="7" destOrd="0" presId="urn:microsoft.com/office/officeart/2005/8/layout/list1"/>
    <dgm:cxn modelId="{563614E2-C46D-4CE0-A6A9-EE48E4665E57}" type="presParOf" srcId="{762CCF58-E9A5-4217-A44E-0F8FF7C8C8F6}" destId="{BA93F741-661F-40EE-822E-DE9052ACD475}" srcOrd="8" destOrd="0" presId="urn:microsoft.com/office/officeart/2005/8/layout/list1"/>
    <dgm:cxn modelId="{A9356670-EEEC-4491-AE2E-962F0F16D668}" type="presParOf" srcId="{BA93F741-661F-40EE-822E-DE9052ACD475}" destId="{477DDEC3-90FF-4D1D-A2AE-5C3C6DA13216}" srcOrd="0" destOrd="0" presId="urn:microsoft.com/office/officeart/2005/8/layout/list1"/>
    <dgm:cxn modelId="{0402C996-E112-453C-9775-D61E25A533B0}" type="presParOf" srcId="{BA93F741-661F-40EE-822E-DE9052ACD475}" destId="{41CF7B7E-7417-498C-BB50-3B2EDC52AEC9}" srcOrd="1" destOrd="0" presId="urn:microsoft.com/office/officeart/2005/8/layout/list1"/>
    <dgm:cxn modelId="{4A28D65C-7799-4359-A2CF-D6A8F9B5C885}" type="presParOf" srcId="{762CCF58-E9A5-4217-A44E-0F8FF7C8C8F6}" destId="{7C9F5CFD-66BB-4E43-8F2E-C1DFBA57693A}" srcOrd="9" destOrd="0" presId="urn:microsoft.com/office/officeart/2005/8/layout/list1"/>
    <dgm:cxn modelId="{F54C91B4-663A-460C-A181-32AEE4254D06}" type="presParOf" srcId="{762CCF58-E9A5-4217-A44E-0F8FF7C8C8F6}" destId="{897E7C49-AA54-4A3B-A60D-ABC52BDAE2FD}" srcOrd="10" destOrd="0" presId="urn:microsoft.com/office/officeart/2005/8/layout/list1"/>
    <dgm:cxn modelId="{D6BADB90-16E0-4E2B-A36B-D59445BB5D9B}" type="presParOf" srcId="{762CCF58-E9A5-4217-A44E-0F8FF7C8C8F6}" destId="{649F3982-7A6B-4A92-93EB-770668120367}" srcOrd="11" destOrd="0" presId="urn:microsoft.com/office/officeart/2005/8/layout/list1"/>
    <dgm:cxn modelId="{4704000F-3C3D-4161-A4B2-72323DC5D10C}" type="presParOf" srcId="{762CCF58-E9A5-4217-A44E-0F8FF7C8C8F6}" destId="{82CF1625-D2F9-4D80-A556-63AC0D21B632}" srcOrd="12" destOrd="0" presId="urn:microsoft.com/office/officeart/2005/8/layout/list1"/>
    <dgm:cxn modelId="{4E211F50-31C0-4E6A-AC31-370200A9C30B}" type="presParOf" srcId="{82CF1625-D2F9-4D80-A556-63AC0D21B632}" destId="{FFEFC8AD-19D1-4A38-8FE4-FAF56C19E6D9}" srcOrd="0" destOrd="0" presId="urn:microsoft.com/office/officeart/2005/8/layout/list1"/>
    <dgm:cxn modelId="{97629478-6231-4EC5-B882-5B07F333E29F}" type="presParOf" srcId="{82CF1625-D2F9-4D80-A556-63AC0D21B632}" destId="{44E0D78E-33DD-4F67-B94C-049ADEC282A0}" srcOrd="1" destOrd="0" presId="urn:microsoft.com/office/officeart/2005/8/layout/list1"/>
    <dgm:cxn modelId="{72649BD5-8C7B-4CEF-A2E6-47233B85139E}" type="presParOf" srcId="{762CCF58-E9A5-4217-A44E-0F8FF7C8C8F6}" destId="{3EF0637C-AABA-42BB-BAB6-6757A3991828}" srcOrd="13" destOrd="0" presId="urn:microsoft.com/office/officeart/2005/8/layout/list1"/>
    <dgm:cxn modelId="{E349BF6E-32D1-49EE-903A-CF252F543442}" type="presParOf" srcId="{762CCF58-E9A5-4217-A44E-0F8FF7C8C8F6}" destId="{109A96EE-4FAC-42D9-9294-7028AADF648F}" srcOrd="14" destOrd="0" presId="urn:microsoft.com/office/officeart/2005/8/layout/list1"/>
    <dgm:cxn modelId="{B61209FB-C447-4784-BCAF-D2B62A603143}" type="presParOf" srcId="{762CCF58-E9A5-4217-A44E-0F8FF7C8C8F6}" destId="{54C330EE-5757-4F4A-97C3-E171A5C70A3C}" srcOrd="15" destOrd="0" presId="urn:microsoft.com/office/officeart/2005/8/layout/list1"/>
    <dgm:cxn modelId="{C9139ADD-1432-4974-98ED-A1C3EE44D3E5}" type="presParOf" srcId="{762CCF58-E9A5-4217-A44E-0F8FF7C8C8F6}" destId="{D1F48317-074E-45B5-8057-9A7C096ADDBF}" srcOrd="16" destOrd="0" presId="urn:microsoft.com/office/officeart/2005/8/layout/list1"/>
    <dgm:cxn modelId="{20F823BC-87A0-4E41-B76C-EF0C3E3ABEC8}" type="presParOf" srcId="{D1F48317-074E-45B5-8057-9A7C096ADDBF}" destId="{D8DF3F33-8B7F-45BA-A757-2FA3CB008060}" srcOrd="0" destOrd="0" presId="urn:microsoft.com/office/officeart/2005/8/layout/list1"/>
    <dgm:cxn modelId="{812C728A-F3FA-4DE2-B6C9-1B43EAF53428}" type="presParOf" srcId="{D1F48317-074E-45B5-8057-9A7C096ADDBF}" destId="{72D2F264-B91B-4415-96DF-30C0AF85D585}" srcOrd="1" destOrd="0" presId="urn:microsoft.com/office/officeart/2005/8/layout/list1"/>
    <dgm:cxn modelId="{BB411B51-D401-472C-89B7-871C453F368E}" type="presParOf" srcId="{762CCF58-E9A5-4217-A44E-0F8FF7C8C8F6}" destId="{4AAECF55-9856-40CD-A2B3-283C66423F88}" srcOrd="17" destOrd="0" presId="urn:microsoft.com/office/officeart/2005/8/layout/list1"/>
    <dgm:cxn modelId="{BD28D581-20A3-4A36-984D-FE45E1337063}" type="presParOf" srcId="{762CCF58-E9A5-4217-A44E-0F8FF7C8C8F6}" destId="{B992931D-AC92-4E8F-93F4-3336C06C3D0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B4C8CF-D576-4753-B1DA-A7FA3FD44E7A}"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F8999CFA-B1B3-4456-B309-A2674F118082}">
      <dgm:prSet/>
      <dgm:spPr/>
      <dgm:t>
        <a:bodyPr/>
        <a:lstStyle/>
        <a:p>
          <a:pPr>
            <a:defRPr cap="all"/>
          </a:pPr>
          <a:r>
            <a:rPr lang="en-US"/>
            <a:t>Speech-Language Pathologist (evaluation, paperwork)</a:t>
          </a:r>
        </a:p>
      </dgm:t>
    </dgm:pt>
    <dgm:pt modelId="{A9D74ACF-666E-44EC-A4D6-F7AA741FCFB9}" type="parTrans" cxnId="{1482A16B-EFC5-4F9E-A492-697B946B355B}">
      <dgm:prSet/>
      <dgm:spPr/>
      <dgm:t>
        <a:bodyPr/>
        <a:lstStyle/>
        <a:p>
          <a:endParaRPr lang="en-US"/>
        </a:p>
      </dgm:t>
    </dgm:pt>
    <dgm:pt modelId="{4E4E55E1-90CA-485B-9F2D-92F799356FB8}" type="sibTrans" cxnId="{1482A16B-EFC5-4F9E-A492-697B946B355B}">
      <dgm:prSet/>
      <dgm:spPr/>
      <dgm:t>
        <a:bodyPr/>
        <a:lstStyle/>
        <a:p>
          <a:endParaRPr lang="en-US"/>
        </a:p>
      </dgm:t>
    </dgm:pt>
    <dgm:pt modelId="{25F1EBFD-1A32-41F0-A9D5-C9137693A6CD}">
      <dgm:prSet/>
      <dgm:spPr/>
      <dgm:t>
        <a:bodyPr/>
        <a:lstStyle/>
        <a:p>
          <a:pPr>
            <a:defRPr cap="all"/>
          </a:pPr>
          <a:r>
            <a:rPr lang="en-US" dirty="0">
              <a:solidFill>
                <a:schemeClr val="tx1"/>
              </a:solidFill>
            </a:rPr>
            <a:t>AAC User &amp; Family (trial, input, advocacy)</a:t>
          </a:r>
        </a:p>
      </dgm:t>
    </dgm:pt>
    <dgm:pt modelId="{F2EB870A-67A3-4500-8BF5-49391C2AFD00}" type="parTrans" cxnId="{D3F96426-F949-4A70-9208-97E27221E245}">
      <dgm:prSet/>
      <dgm:spPr/>
      <dgm:t>
        <a:bodyPr/>
        <a:lstStyle/>
        <a:p>
          <a:endParaRPr lang="en-US"/>
        </a:p>
      </dgm:t>
    </dgm:pt>
    <dgm:pt modelId="{297C2780-8247-4E33-9F4E-7603FD672FBF}" type="sibTrans" cxnId="{D3F96426-F949-4A70-9208-97E27221E245}">
      <dgm:prSet/>
      <dgm:spPr/>
      <dgm:t>
        <a:bodyPr/>
        <a:lstStyle/>
        <a:p>
          <a:endParaRPr lang="en-US"/>
        </a:p>
      </dgm:t>
    </dgm:pt>
    <dgm:pt modelId="{9B8D6B0D-4474-4A08-99F9-636ABE4781A1}">
      <dgm:prSet/>
      <dgm:spPr/>
      <dgm:t>
        <a:bodyPr/>
        <a:lstStyle/>
        <a:p>
          <a:pPr>
            <a:defRPr cap="all"/>
          </a:pPr>
          <a:r>
            <a:rPr lang="en-US"/>
            <a:t>Physician (prescription, Letter of Medical Necessity)</a:t>
          </a:r>
        </a:p>
      </dgm:t>
    </dgm:pt>
    <dgm:pt modelId="{80277770-E221-43FC-9D47-D79D8115B654}" type="parTrans" cxnId="{D47358CC-B240-498C-A277-0970EC8DF2AA}">
      <dgm:prSet/>
      <dgm:spPr/>
      <dgm:t>
        <a:bodyPr/>
        <a:lstStyle/>
        <a:p>
          <a:endParaRPr lang="en-US"/>
        </a:p>
      </dgm:t>
    </dgm:pt>
    <dgm:pt modelId="{98C10457-AA8E-4CA6-AC83-991E14F6313B}" type="sibTrans" cxnId="{D47358CC-B240-498C-A277-0970EC8DF2AA}">
      <dgm:prSet/>
      <dgm:spPr/>
      <dgm:t>
        <a:bodyPr/>
        <a:lstStyle/>
        <a:p>
          <a:endParaRPr lang="en-US"/>
        </a:p>
      </dgm:t>
    </dgm:pt>
    <dgm:pt modelId="{63906D24-B135-4210-9DE1-1A0E1CE8E60F}">
      <dgm:prSet/>
      <dgm:spPr/>
      <dgm:t>
        <a:bodyPr/>
        <a:lstStyle/>
        <a:p>
          <a:pPr>
            <a:defRPr cap="all"/>
          </a:pPr>
          <a:r>
            <a:rPr lang="en-US" dirty="0">
              <a:solidFill>
                <a:schemeClr val="tx1"/>
              </a:solidFill>
            </a:rPr>
            <a:t>Funding Source (Medicaid, Medicare, Private Insurance, AT programs)</a:t>
          </a:r>
        </a:p>
      </dgm:t>
    </dgm:pt>
    <dgm:pt modelId="{4E6A07C3-0AF3-4DB8-8592-867D433E05A7}" type="parTrans" cxnId="{335200B3-DE37-4804-B65E-8827AF4FE86A}">
      <dgm:prSet/>
      <dgm:spPr/>
      <dgm:t>
        <a:bodyPr/>
        <a:lstStyle/>
        <a:p>
          <a:endParaRPr lang="en-US"/>
        </a:p>
      </dgm:t>
    </dgm:pt>
    <dgm:pt modelId="{ECF2E56A-549B-420C-BFB3-0BADA349E2C1}" type="sibTrans" cxnId="{335200B3-DE37-4804-B65E-8827AF4FE86A}">
      <dgm:prSet/>
      <dgm:spPr/>
      <dgm:t>
        <a:bodyPr/>
        <a:lstStyle/>
        <a:p>
          <a:endParaRPr lang="en-US"/>
        </a:p>
      </dgm:t>
    </dgm:pt>
    <dgm:pt modelId="{8A23E2ED-9BE7-49E4-AC77-5DA042DDFCCC}" type="pres">
      <dgm:prSet presAssocID="{D9B4C8CF-D576-4753-B1DA-A7FA3FD44E7A}" presName="outerComposite" presStyleCnt="0">
        <dgm:presLayoutVars>
          <dgm:chMax val="5"/>
          <dgm:dir/>
          <dgm:resizeHandles val="exact"/>
        </dgm:presLayoutVars>
      </dgm:prSet>
      <dgm:spPr/>
    </dgm:pt>
    <dgm:pt modelId="{42355C83-CA97-4BB6-B606-1133AEB9E53A}" type="pres">
      <dgm:prSet presAssocID="{D9B4C8CF-D576-4753-B1DA-A7FA3FD44E7A}" presName="dummyMaxCanvas" presStyleCnt="0">
        <dgm:presLayoutVars/>
      </dgm:prSet>
      <dgm:spPr/>
    </dgm:pt>
    <dgm:pt modelId="{E89CABF2-E473-4989-A552-4AC6FC4026F1}" type="pres">
      <dgm:prSet presAssocID="{D9B4C8CF-D576-4753-B1DA-A7FA3FD44E7A}" presName="FourNodes_1" presStyleLbl="node1" presStyleIdx="0" presStyleCnt="4">
        <dgm:presLayoutVars>
          <dgm:bulletEnabled val="1"/>
        </dgm:presLayoutVars>
      </dgm:prSet>
      <dgm:spPr/>
    </dgm:pt>
    <dgm:pt modelId="{0EFB1E91-B988-4399-BAE3-0DF8F4890752}" type="pres">
      <dgm:prSet presAssocID="{D9B4C8CF-D576-4753-B1DA-A7FA3FD44E7A}" presName="FourNodes_2" presStyleLbl="node1" presStyleIdx="1" presStyleCnt="4">
        <dgm:presLayoutVars>
          <dgm:bulletEnabled val="1"/>
        </dgm:presLayoutVars>
      </dgm:prSet>
      <dgm:spPr/>
    </dgm:pt>
    <dgm:pt modelId="{0B8604C6-5A71-46A2-98E4-1E78AD3915E5}" type="pres">
      <dgm:prSet presAssocID="{D9B4C8CF-D576-4753-B1DA-A7FA3FD44E7A}" presName="FourNodes_3" presStyleLbl="node1" presStyleIdx="2" presStyleCnt="4">
        <dgm:presLayoutVars>
          <dgm:bulletEnabled val="1"/>
        </dgm:presLayoutVars>
      </dgm:prSet>
      <dgm:spPr/>
    </dgm:pt>
    <dgm:pt modelId="{CACFFD10-73CF-41AE-880B-CFF6798B7C44}" type="pres">
      <dgm:prSet presAssocID="{D9B4C8CF-D576-4753-B1DA-A7FA3FD44E7A}" presName="FourNodes_4" presStyleLbl="node1" presStyleIdx="3" presStyleCnt="4">
        <dgm:presLayoutVars>
          <dgm:bulletEnabled val="1"/>
        </dgm:presLayoutVars>
      </dgm:prSet>
      <dgm:spPr/>
    </dgm:pt>
    <dgm:pt modelId="{CD47B7EF-6661-4D7A-BDA2-432B009B96C4}" type="pres">
      <dgm:prSet presAssocID="{D9B4C8CF-D576-4753-B1DA-A7FA3FD44E7A}" presName="FourConn_1-2" presStyleLbl="fgAccFollowNode1" presStyleIdx="0" presStyleCnt="3">
        <dgm:presLayoutVars>
          <dgm:bulletEnabled val="1"/>
        </dgm:presLayoutVars>
      </dgm:prSet>
      <dgm:spPr/>
    </dgm:pt>
    <dgm:pt modelId="{8815E58B-EC2B-4B9E-8EEA-8B7DAFFF0DA0}" type="pres">
      <dgm:prSet presAssocID="{D9B4C8CF-D576-4753-B1DA-A7FA3FD44E7A}" presName="FourConn_2-3" presStyleLbl="fgAccFollowNode1" presStyleIdx="1" presStyleCnt="3">
        <dgm:presLayoutVars>
          <dgm:bulletEnabled val="1"/>
        </dgm:presLayoutVars>
      </dgm:prSet>
      <dgm:spPr/>
    </dgm:pt>
    <dgm:pt modelId="{9F62C383-0986-42FF-8D60-6B4B31DF7C23}" type="pres">
      <dgm:prSet presAssocID="{D9B4C8CF-D576-4753-B1DA-A7FA3FD44E7A}" presName="FourConn_3-4" presStyleLbl="fgAccFollowNode1" presStyleIdx="2" presStyleCnt="3">
        <dgm:presLayoutVars>
          <dgm:bulletEnabled val="1"/>
        </dgm:presLayoutVars>
      </dgm:prSet>
      <dgm:spPr/>
    </dgm:pt>
    <dgm:pt modelId="{7D3E0095-1F28-4B9F-BDA1-DC2F1AAFDAF3}" type="pres">
      <dgm:prSet presAssocID="{D9B4C8CF-D576-4753-B1DA-A7FA3FD44E7A}" presName="FourNodes_1_text" presStyleLbl="node1" presStyleIdx="3" presStyleCnt="4">
        <dgm:presLayoutVars>
          <dgm:bulletEnabled val="1"/>
        </dgm:presLayoutVars>
      </dgm:prSet>
      <dgm:spPr/>
    </dgm:pt>
    <dgm:pt modelId="{B0366495-A6AB-4F79-8453-9FBCA0C0C08A}" type="pres">
      <dgm:prSet presAssocID="{D9B4C8CF-D576-4753-B1DA-A7FA3FD44E7A}" presName="FourNodes_2_text" presStyleLbl="node1" presStyleIdx="3" presStyleCnt="4">
        <dgm:presLayoutVars>
          <dgm:bulletEnabled val="1"/>
        </dgm:presLayoutVars>
      </dgm:prSet>
      <dgm:spPr/>
    </dgm:pt>
    <dgm:pt modelId="{D6BCFE41-EF03-4252-AB67-E95C7FB903FC}" type="pres">
      <dgm:prSet presAssocID="{D9B4C8CF-D576-4753-B1DA-A7FA3FD44E7A}" presName="FourNodes_3_text" presStyleLbl="node1" presStyleIdx="3" presStyleCnt="4">
        <dgm:presLayoutVars>
          <dgm:bulletEnabled val="1"/>
        </dgm:presLayoutVars>
      </dgm:prSet>
      <dgm:spPr/>
    </dgm:pt>
    <dgm:pt modelId="{F64DB5D3-941F-4C28-AA61-F2F2381A9F45}" type="pres">
      <dgm:prSet presAssocID="{D9B4C8CF-D576-4753-B1DA-A7FA3FD44E7A}" presName="FourNodes_4_text" presStyleLbl="node1" presStyleIdx="3" presStyleCnt="4">
        <dgm:presLayoutVars>
          <dgm:bulletEnabled val="1"/>
        </dgm:presLayoutVars>
      </dgm:prSet>
      <dgm:spPr/>
    </dgm:pt>
  </dgm:ptLst>
  <dgm:cxnLst>
    <dgm:cxn modelId="{B2F52B20-D912-414F-9C28-7FD700D7194A}" type="presOf" srcId="{9B8D6B0D-4474-4A08-99F9-636ABE4781A1}" destId="{0B8604C6-5A71-46A2-98E4-1E78AD3915E5}" srcOrd="0" destOrd="0" presId="urn:microsoft.com/office/officeart/2005/8/layout/vProcess5"/>
    <dgm:cxn modelId="{C5630122-5A0A-4C19-937E-22D76853EB00}" type="presOf" srcId="{9B8D6B0D-4474-4A08-99F9-636ABE4781A1}" destId="{D6BCFE41-EF03-4252-AB67-E95C7FB903FC}" srcOrd="1" destOrd="0" presId="urn:microsoft.com/office/officeart/2005/8/layout/vProcess5"/>
    <dgm:cxn modelId="{D3F96426-F949-4A70-9208-97E27221E245}" srcId="{D9B4C8CF-D576-4753-B1DA-A7FA3FD44E7A}" destId="{25F1EBFD-1A32-41F0-A9D5-C9137693A6CD}" srcOrd="1" destOrd="0" parTransId="{F2EB870A-67A3-4500-8BF5-49391C2AFD00}" sibTransId="{297C2780-8247-4E33-9F4E-7603FD672FBF}"/>
    <dgm:cxn modelId="{5275BD36-C5C6-49C2-84A8-FDA1BDA3763A}" type="presOf" srcId="{63906D24-B135-4210-9DE1-1A0E1CE8E60F}" destId="{CACFFD10-73CF-41AE-880B-CFF6798B7C44}" srcOrd="0" destOrd="0" presId="urn:microsoft.com/office/officeart/2005/8/layout/vProcess5"/>
    <dgm:cxn modelId="{1482A16B-EFC5-4F9E-A492-697B946B355B}" srcId="{D9B4C8CF-D576-4753-B1DA-A7FA3FD44E7A}" destId="{F8999CFA-B1B3-4456-B309-A2674F118082}" srcOrd="0" destOrd="0" parTransId="{A9D74ACF-666E-44EC-A4D6-F7AA741FCFB9}" sibTransId="{4E4E55E1-90CA-485B-9F2D-92F799356FB8}"/>
    <dgm:cxn modelId="{C44F734E-168C-44A9-B377-4E278189FDE6}" type="presOf" srcId="{98C10457-AA8E-4CA6-AC83-991E14F6313B}" destId="{9F62C383-0986-42FF-8D60-6B4B31DF7C23}" srcOrd="0" destOrd="0" presId="urn:microsoft.com/office/officeart/2005/8/layout/vProcess5"/>
    <dgm:cxn modelId="{B889478B-87B8-466D-A0A0-80A407A0D512}" type="presOf" srcId="{25F1EBFD-1A32-41F0-A9D5-C9137693A6CD}" destId="{0EFB1E91-B988-4399-BAE3-0DF8F4890752}" srcOrd="0" destOrd="0" presId="urn:microsoft.com/office/officeart/2005/8/layout/vProcess5"/>
    <dgm:cxn modelId="{A4A01499-DD7A-43FA-8B71-D9554F31C312}" type="presOf" srcId="{F8999CFA-B1B3-4456-B309-A2674F118082}" destId="{7D3E0095-1F28-4B9F-BDA1-DC2F1AAFDAF3}" srcOrd="1" destOrd="0" presId="urn:microsoft.com/office/officeart/2005/8/layout/vProcess5"/>
    <dgm:cxn modelId="{B7A25DA3-9BBB-40A2-B4D6-A468978C5F59}" type="presOf" srcId="{297C2780-8247-4E33-9F4E-7603FD672FBF}" destId="{8815E58B-EC2B-4B9E-8EEA-8B7DAFFF0DA0}" srcOrd="0" destOrd="0" presId="urn:microsoft.com/office/officeart/2005/8/layout/vProcess5"/>
    <dgm:cxn modelId="{335200B3-DE37-4804-B65E-8827AF4FE86A}" srcId="{D9B4C8CF-D576-4753-B1DA-A7FA3FD44E7A}" destId="{63906D24-B135-4210-9DE1-1A0E1CE8E60F}" srcOrd="3" destOrd="0" parTransId="{4E6A07C3-0AF3-4DB8-8592-867D433E05A7}" sibTransId="{ECF2E56A-549B-420C-BFB3-0BADA349E2C1}"/>
    <dgm:cxn modelId="{B97115BF-55A0-47B8-AC54-7ED3D03B103C}" type="presOf" srcId="{F8999CFA-B1B3-4456-B309-A2674F118082}" destId="{E89CABF2-E473-4989-A552-4AC6FC4026F1}" srcOrd="0" destOrd="0" presId="urn:microsoft.com/office/officeart/2005/8/layout/vProcess5"/>
    <dgm:cxn modelId="{8046F1C1-3246-450B-92DA-81A228C482C3}" type="presOf" srcId="{4E4E55E1-90CA-485B-9F2D-92F799356FB8}" destId="{CD47B7EF-6661-4D7A-BDA2-432B009B96C4}" srcOrd="0" destOrd="0" presId="urn:microsoft.com/office/officeart/2005/8/layout/vProcess5"/>
    <dgm:cxn modelId="{D47358CC-B240-498C-A277-0970EC8DF2AA}" srcId="{D9B4C8CF-D576-4753-B1DA-A7FA3FD44E7A}" destId="{9B8D6B0D-4474-4A08-99F9-636ABE4781A1}" srcOrd="2" destOrd="0" parTransId="{80277770-E221-43FC-9D47-D79D8115B654}" sibTransId="{98C10457-AA8E-4CA6-AC83-991E14F6313B}"/>
    <dgm:cxn modelId="{451647CE-AF73-4D61-96AD-23F18E6D6C62}" type="presOf" srcId="{63906D24-B135-4210-9DE1-1A0E1CE8E60F}" destId="{F64DB5D3-941F-4C28-AA61-F2F2381A9F45}" srcOrd="1" destOrd="0" presId="urn:microsoft.com/office/officeart/2005/8/layout/vProcess5"/>
    <dgm:cxn modelId="{173347EA-149E-45E1-9B18-0F01328D1CA8}" type="presOf" srcId="{25F1EBFD-1A32-41F0-A9D5-C9137693A6CD}" destId="{B0366495-A6AB-4F79-8453-9FBCA0C0C08A}" srcOrd="1" destOrd="0" presId="urn:microsoft.com/office/officeart/2005/8/layout/vProcess5"/>
    <dgm:cxn modelId="{968889FE-3F88-492E-BAFF-DA26A719BE8B}" type="presOf" srcId="{D9B4C8CF-D576-4753-B1DA-A7FA3FD44E7A}" destId="{8A23E2ED-9BE7-49E4-AC77-5DA042DDFCCC}" srcOrd="0" destOrd="0" presId="urn:microsoft.com/office/officeart/2005/8/layout/vProcess5"/>
    <dgm:cxn modelId="{C617CFD8-5F4D-4257-B2A4-D375493D16E2}" type="presParOf" srcId="{8A23E2ED-9BE7-49E4-AC77-5DA042DDFCCC}" destId="{42355C83-CA97-4BB6-B606-1133AEB9E53A}" srcOrd="0" destOrd="0" presId="urn:microsoft.com/office/officeart/2005/8/layout/vProcess5"/>
    <dgm:cxn modelId="{FD4590B7-0A1F-4A0E-811E-7DB14B56669E}" type="presParOf" srcId="{8A23E2ED-9BE7-49E4-AC77-5DA042DDFCCC}" destId="{E89CABF2-E473-4989-A552-4AC6FC4026F1}" srcOrd="1" destOrd="0" presId="urn:microsoft.com/office/officeart/2005/8/layout/vProcess5"/>
    <dgm:cxn modelId="{B67CDEEF-4CAA-4E35-9AFA-1AB99C13C7ED}" type="presParOf" srcId="{8A23E2ED-9BE7-49E4-AC77-5DA042DDFCCC}" destId="{0EFB1E91-B988-4399-BAE3-0DF8F4890752}" srcOrd="2" destOrd="0" presId="urn:microsoft.com/office/officeart/2005/8/layout/vProcess5"/>
    <dgm:cxn modelId="{0C0883BB-0AE1-47B4-AF2A-0A9D999F3D58}" type="presParOf" srcId="{8A23E2ED-9BE7-49E4-AC77-5DA042DDFCCC}" destId="{0B8604C6-5A71-46A2-98E4-1E78AD3915E5}" srcOrd="3" destOrd="0" presId="urn:microsoft.com/office/officeart/2005/8/layout/vProcess5"/>
    <dgm:cxn modelId="{DBB679E8-6200-4C8B-8F6B-5B5AB7BB8116}" type="presParOf" srcId="{8A23E2ED-9BE7-49E4-AC77-5DA042DDFCCC}" destId="{CACFFD10-73CF-41AE-880B-CFF6798B7C44}" srcOrd="4" destOrd="0" presId="urn:microsoft.com/office/officeart/2005/8/layout/vProcess5"/>
    <dgm:cxn modelId="{99953280-EFFC-47CC-909F-10F269738601}" type="presParOf" srcId="{8A23E2ED-9BE7-49E4-AC77-5DA042DDFCCC}" destId="{CD47B7EF-6661-4D7A-BDA2-432B009B96C4}" srcOrd="5" destOrd="0" presId="urn:microsoft.com/office/officeart/2005/8/layout/vProcess5"/>
    <dgm:cxn modelId="{92E3897D-36CB-43B7-817C-302E919D34A7}" type="presParOf" srcId="{8A23E2ED-9BE7-49E4-AC77-5DA042DDFCCC}" destId="{8815E58B-EC2B-4B9E-8EEA-8B7DAFFF0DA0}" srcOrd="6" destOrd="0" presId="urn:microsoft.com/office/officeart/2005/8/layout/vProcess5"/>
    <dgm:cxn modelId="{DB436D21-E3C3-47F3-84EC-339B3076F573}" type="presParOf" srcId="{8A23E2ED-9BE7-49E4-AC77-5DA042DDFCCC}" destId="{9F62C383-0986-42FF-8D60-6B4B31DF7C23}" srcOrd="7" destOrd="0" presId="urn:microsoft.com/office/officeart/2005/8/layout/vProcess5"/>
    <dgm:cxn modelId="{CF1586E3-EAA6-4A96-A14D-DC09F892F6B0}" type="presParOf" srcId="{8A23E2ED-9BE7-49E4-AC77-5DA042DDFCCC}" destId="{7D3E0095-1F28-4B9F-BDA1-DC2F1AAFDAF3}" srcOrd="8" destOrd="0" presId="urn:microsoft.com/office/officeart/2005/8/layout/vProcess5"/>
    <dgm:cxn modelId="{4C339E4E-9B62-48B6-AF3F-19B56D821364}" type="presParOf" srcId="{8A23E2ED-9BE7-49E4-AC77-5DA042DDFCCC}" destId="{B0366495-A6AB-4F79-8453-9FBCA0C0C08A}" srcOrd="9" destOrd="0" presId="urn:microsoft.com/office/officeart/2005/8/layout/vProcess5"/>
    <dgm:cxn modelId="{70ACE102-0FC9-4315-A42D-876A45C0D693}" type="presParOf" srcId="{8A23E2ED-9BE7-49E4-AC77-5DA042DDFCCC}" destId="{D6BCFE41-EF03-4252-AB67-E95C7FB903FC}" srcOrd="10" destOrd="0" presId="urn:microsoft.com/office/officeart/2005/8/layout/vProcess5"/>
    <dgm:cxn modelId="{D16CF5BA-792F-4AB4-A514-53522ECCDDF6}" type="presParOf" srcId="{8A23E2ED-9BE7-49E4-AC77-5DA042DDFCCC}" destId="{F64DB5D3-941F-4C28-AA61-F2F2381A9F4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677DF7-010E-4F6F-81B3-8C7958C5ACEC}"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DBC8F9D-3AA6-4A97-87C9-BAB6DF8F4A2F}">
      <dgm:prSet/>
      <dgm:spPr/>
      <dgm:t>
        <a:bodyPr/>
        <a:lstStyle/>
        <a:p>
          <a:pPr>
            <a:defRPr cap="all"/>
          </a:pPr>
          <a:r>
            <a:rPr lang="en-US" b="1" dirty="0"/>
            <a:t>• </a:t>
          </a:r>
          <a:r>
            <a:rPr lang="en-US" b="1" dirty="0">
              <a:solidFill>
                <a:schemeClr val="tx1"/>
              </a:solidFill>
            </a:rPr>
            <a:t>Provide input on daily needs</a:t>
          </a:r>
        </a:p>
      </dgm:t>
    </dgm:pt>
    <dgm:pt modelId="{DDA6CEBA-C560-415E-AB64-6F8B451E4E51}" type="parTrans" cxnId="{514B0FCC-504B-4E41-95A7-A1E26C9040A0}">
      <dgm:prSet/>
      <dgm:spPr/>
      <dgm:t>
        <a:bodyPr/>
        <a:lstStyle/>
        <a:p>
          <a:endParaRPr lang="en-US"/>
        </a:p>
      </dgm:t>
    </dgm:pt>
    <dgm:pt modelId="{5BDC800B-1D7F-430A-9C6F-ABBC0C641AD7}" type="sibTrans" cxnId="{514B0FCC-504B-4E41-95A7-A1E26C9040A0}">
      <dgm:prSet/>
      <dgm:spPr/>
      <dgm:t>
        <a:bodyPr/>
        <a:lstStyle/>
        <a:p>
          <a:endParaRPr lang="en-US"/>
        </a:p>
      </dgm:t>
    </dgm:pt>
    <dgm:pt modelId="{E405AA9F-DFEA-4025-A781-BCA8632EB2A0}">
      <dgm:prSet/>
      <dgm:spPr/>
      <dgm:t>
        <a:bodyPr/>
        <a:lstStyle/>
        <a:p>
          <a:pPr>
            <a:defRPr cap="all"/>
          </a:pPr>
          <a:r>
            <a:rPr lang="en-US" b="1" dirty="0"/>
            <a:t>• </a:t>
          </a:r>
          <a:r>
            <a:rPr lang="en-US" b="1" dirty="0">
              <a:solidFill>
                <a:schemeClr val="tx1"/>
              </a:solidFill>
            </a:rPr>
            <a:t>Support device trial at home</a:t>
          </a:r>
        </a:p>
      </dgm:t>
    </dgm:pt>
    <dgm:pt modelId="{A20C27B8-89B7-41F6-8E6B-C943FB02FEEC}" type="parTrans" cxnId="{7710F5C1-9EAC-4409-B50A-1641E1861F24}">
      <dgm:prSet/>
      <dgm:spPr/>
      <dgm:t>
        <a:bodyPr/>
        <a:lstStyle/>
        <a:p>
          <a:endParaRPr lang="en-US"/>
        </a:p>
      </dgm:t>
    </dgm:pt>
    <dgm:pt modelId="{B92F08D7-B718-4CAF-A694-2711C5B62223}" type="sibTrans" cxnId="{7710F5C1-9EAC-4409-B50A-1641E1861F24}">
      <dgm:prSet/>
      <dgm:spPr/>
      <dgm:t>
        <a:bodyPr/>
        <a:lstStyle/>
        <a:p>
          <a:endParaRPr lang="en-US"/>
        </a:p>
      </dgm:t>
    </dgm:pt>
    <dgm:pt modelId="{9DA1F4EF-CE18-4F42-82A6-566D9D246610}">
      <dgm:prSet/>
      <dgm:spPr/>
      <dgm:t>
        <a:bodyPr/>
        <a:lstStyle/>
        <a:p>
          <a:pPr>
            <a:defRPr cap="all"/>
          </a:pPr>
          <a:r>
            <a:rPr lang="en-US" b="1" dirty="0"/>
            <a:t>• </a:t>
          </a:r>
          <a:r>
            <a:rPr lang="en-US" b="1" dirty="0">
              <a:solidFill>
                <a:schemeClr val="tx1"/>
              </a:solidFill>
            </a:rPr>
            <a:t>Advocate during funding process</a:t>
          </a:r>
        </a:p>
      </dgm:t>
    </dgm:pt>
    <dgm:pt modelId="{62CA45DF-0E41-4EF4-B80C-E38D78E34286}" type="parTrans" cxnId="{DEB6F32D-101B-4162-9C67-C1B0F7D4DD82}">
      <dgm:prSet/>
      <dgm:spPr/>
      <dgm:t>
        <a:bodyPr/>
        <a:lstStyle/>
        <a:p>
          <a:endParaRPr lang="en-US"/>
        </a:p>
      </dgm:t>
    </dgm:pt>
    <dgm:pt modelId="{333D3447-41C3-49C6-AC20-A02F6D37DE18}" type="sibTrans" cxnId="{DEB6F32D-101B-4162-9C67-C1B0F7D4DD82}">
      <dgm:prSet/>
      <dgm:spPr/>
      <dgm:t>
        <a:bodyPr/>
        <a:lstStyle/>
        <a:p>
          <a:endParaRPr lang="en-US"/>
        </a:p>
      </dgm:t>
    </dgm:pt>
    <dgm:pt modelId="{CBDE88A2-44DF-484F-8224-ACDED80D2C1B}" type="pres">
      <dgm:prSet presAssocID="{A2677DF7-010E-4F6F-81B3-8C7958C5ACEC}" presName="root" presStyleCnt="0">
        <dgm:presLayoutVars>
          <dgm:dir/>
          <dgm:resizeHandles val="exact"/>
        </dgm:presLayoutVars>
      </dgm:prSet>
      <dgm:spPr/>
    </dgm:pt>
    <dgm:pt modelId="{EB79E4A2-7B67-4D88-A385-7B561292A1D6}" type="pres">
      <dgm:prSet presAssocID="{DDBC8F9D-3AA6-4A97-87C9-BAB6DF8F4A2F}" presName="compNode" presStyleCnt="0"/>
      <dgm:spPr/>
    </dgm:pt>
    <dgm:pt modelId="{C23A72D5-A3CF-4C3C-86E8-CBA3BBC9636E}" type="pres">
      <dgm:prSet presAssocID="{DDBC8F9D-3AA6-4A97-87C9-BAB6DF8F4A2F}" presName="iconBgRect" presStyleLbl="bgShp" presStyleIdx="0" presStyleCnt="3"/>
      <dgm:spPr>
        <a:prstGeom prst="round2DiagRect">
          <a:avLst>
            <a:gd name="adj1" fmla="val 29727"/>
            <a:gd name="adj2" fmla="val 0"/>
          </a:avLst>
        </a:prstGeom>
      </dgm:spPr>
    </dgm:pt>
    <dgm:pt modelId="{DAB35816-41EC-4DAC-80D0-501966EE2C0C}" type="pres">
      <dgm:prSet presAssocID="{DDBC8F9D-3AA6-4A97-87C9-BAB6DF8F4A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B4F05388-F420-4AD2-A04A-DCDCA12334FB}" type="pres">
      <dgm:prSet presAssocID="{DDBC8F9D-3AA6-4A97-87C9-BAB6DF8F4A2F}" presName="spaceRect" presStyleCnt="0"/>
      <dgm:spPr/>
    </dgm:pt>
    <dgm:pt modelId="{B623771F-2565-4F72-A8F2-49AC43EB6C41}" type="pres">
      <dgm:prSet presAssocID="{DDBC8F9D-3AA6-4A97-87C9-BAB6DF8F4A2F}" presName="textRect" presStyleLbl="revTx" presStyleIdx="0" presStyleCnt="3">
        <dgm:presLayoutVars>
          <dgm:chMax val="1"/>
          <dgm:chPref val="1"/>
        </dgm:presLayoutVars>
      </dgm:prSet>
      <dgm:spPr/>
    </dgm:pt>
    <dgm:pt modelId="{260C7158-6286-4059-9F90-2B581CFA91BA}" type="pres">
      <dgm:prSet presAssocID="{5BDC800B-1D7F-430A-9C6F-ABBC0C641AD7}" presName="sibTrans" presStyleCnt="0"/>
      <dgm:spPr/>
    </dgm:pt>
    <dgm:pt modelId="{647DBD01-A842-46B9-84B8-742CA452A444}" type="pres">
      <dgm:prSet presAssocID="{E405AA9F-DFEA-4025-A781-BCA8632EB2A0}" presName="compNode" presStyleCnt="0"/>
      <dgm:spPr/>
    </dgm:pt>
    <dgm:pt modelId="{9CF47B32-CED1-4AC7-9EC4-AC41C10FB269}" type="pres">
      <dgm:prSet presAssocID="{E405AA9F-DFEA-4025-A781-BCA8632EB2A0}" presName="iconBgRect" presStyleLbl="bgShp" presStyleIdx="1" presStyleCnt="3"/>
      <dgm:spPr>
        <a:prstGeom prst="round2DiagRect">
          <a:avLst>
            <a:gd name="adj1" fmla="val 29727"/>
            <a:gd name="adj2" fmla="val 0"/>
          </a:avLst>
        </a:prstGeom>
      </dgm:spPr>
    </dgm:pt>
    <dgm:pt modelId="{B7A9D491-8850-4310-B9A6-CD73BD0935A5}" type="pres">
      <dgm:prSet presAssocID="{E405AA9F-DFEA-4025-A781-BCA8632EB2A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001CDC90-8F9A-44E3-92B8-4AE3D83FDAAD}" type="pres">
      <dgm:prSet presAssocID="{E405AA9F-DFEA-4025-A781-BCA8632EB2A0}" presName="spaceRect" presStyleCnt="0"/>
      <dgm:spPr/>
    </dgm:pt>
    <dgm:pt modelId="{CBF9B2F2-A4BC-4237-96BD-E1365F5E037D}" type="pres">
      <dgm:prSet presAssocID="{E405AA9F-DFEA-4025-A781-BCA8632EB2A0}" presName="textRect" presStyleLbl="revTx" presStyleIdx="1" presStyleCnt="3">
        <dgm:presLayoutVars>
          <dgm:chMax val="1"/>
          <dgm:chPref val="1"/>
        </dgm:presLayoutVars>
      </dgm:prSet>
      <dgm:spPr/>
    </dgm:pt>
    <dgm:pt modelId="{6AB7AA0E-042A-4BF5-B96C-12BADD062E96}" type="pres">
      <dgm:prSet presAssocID="{B92F08D7-B718-4CAF-A694-2711C5B62223}" presName="sibTrans" presStyleCnt="0"/>
      <dgm:spPr/>
    </dgm:pt>
    <dgm:pt modelId="{2DBDAB11-8BC3-4A56-ACDE-4A11254AFDDB}" type="pres">
      <dgm:prSet presAssocID="{9DA1F4EF-CE18-4F42-82A6-566D9D246610}" presName="compNode" presStyleCnt="0"/>
      <dgm:spPr/>
    </dgm:pt>
    <dgm:pt modelId="{7B7C9A85-1E90-4C9B-80ED-427DEFCB1627}" type="pres">
      <dgm:prSet presAssocID="{9DA1F4EF-CE18-4F42-82A6-566D9D246610}" presName="iconBgRect" presStyleLbl="bgShp" presStyleIdx="2" presStyleCnt="3"/>
      <dgm:spPr>
        <a:prstGeom prst="round2DiagRect">
          <a:avLst>
            <a:gd name="adj1" fmla="val 29727"/>
            <a:gd name="adj2" fmla="val 0"/>
          </a:avLst>
        </a:prstGeom>
      </dgm:spPr>
    </dgm:pt>
    <dgm:pt modelId="{A3E1839F-C79B-4E58-BAEF-A3EF5A778C09}" type="pres">
      <dgm:prSet presAssocID="{9DA1F4EF-CE18-4F42-82A6-566D9D2466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A69DC3F0-8CFB-45FD-BD7C-63086E1DBD88}" type="pres">
      <dgm:prSet presAssocID="{9DA1F4EF-CE18-4F42-82A6-566D9D246610}" presName="spaceRect" presStyleCnt="0"/>
      <dgm:spPr/>
    </dgm:pt>
    <dgm:pt modelId="{4807F12B-8D39-481F-B0D0-8A95B6CA4797}" type="pres">
      <dgm:prSet presAssocID="{9DA1F4EF-CE18-4F42-82A6-566D9D246610}" presName="textRect" presStyleLbl="revTx" presStyleIdx="2" presStyleCnt="3">
        <dgm:presLayoutVars>
          <dgm:chMax val="1"/>
          <dgm:chPref val="1"/>
        </dgm:presLayoutVars>
      </dgm:prSet>
      <dgm:spPr/>
    </dgm:pt>
  </dgm:ptLst>
  <dgm:cxnLst>
    <dgm:cxn modelId="{2EFF440F-FAB6-469C-814C-E4BDFEF09179}" type="presOf" srcId="{DDBC8F9D-3AA6-4A97-87C9-BAB6DF8F4A2F}" destId="{B623771F-2565-4F72-A8F2-49AC43EB6C41}" srcOrd="0" destOrd="0" presId="urn:microsoft.com/office/officeart/2018/5/layout/IconLeafLabelList"/>
    <dgm:cxn modelId="{DEB6F32D-101B-4162-9C67-C1B0F7D4DD82}" srcId="{A2677DF7-010E-4F6F-81B3-8C7958C5ACEC}" destId="{9DA1F4EF-CE18-4F42-82A6-566D9D246610}" srcOrd="2" destOrd="0" parTransId="{62CA45DF-0E41-4EF4-B80C-E38D78E34286}" sibTransId="{333D3447-41C3-49C6-AC20-A02F6D37DE18}"/>
    <dgm:cxn modelId="{06969037-C25F-4AE0-A627-86956021A379}" type="presOf" srcId="{9DA1F4EF-CE18-4F42-82A6-566D9D246610}" destId="{4807F12B-8D39-481F-B0D0-8A95B6CA4797}" srcOrd="0" destOrd="0" presId="urn:microsoft.com/office/officeart/2018/5/layout/IconLeafLabelList"/>
    <dgm:cxn modelId="{15055262-04DC-4E72-A1FE-585DD5129B42}" type="presOf" srcId="{A2677DF7-010E-4F6F-81B3-8C7958C5ACEC}" destId="{CBDE88A2-44DF-484F-8224-ACDED80D2C1B}" srcOrd="0" destOrd="0" presId="urn:microsoft.com/office/officeart/2018/5/layout/IconLeafLabelList"/>
    <dgm:cxn modelId="{330646A2-6237-4B12-BD65-F5EAE71496A7}" type="presOf" srcId="{E405AA9F-DFEA-4025-A781-BCA8632EB2A0}" destId="{CBF9B2F2-A4BC-4237-96BD-E1365F5E037D}" srcOrd="0" destOrd="0" presId="urn:microsoft.com/office/officeart/2018/5/layout/IconLeafLabelList"/>
    <dgm:cxn modelId="{7710F5C1-9EAC-4409-B50A-1641E1861F24}" srcId="{A2677DF7-010E-4F6F-81B3-8C7958C5ACEC}" destId="{E405AA9F-DFEA-4025-A781-BCA8632EB2A0}" srcOrd="1" destOrd="0" parTransId="{A20C27B8-89B7-41F6-8E6B-C943FB02FEEC}" sibTransId="{B92F08D7-B718-4CAF-A694-2711C5B62223}"/>
    <dgm:cxn modelId="{514B0FCC-504B-4E41-95A7-A1E26C9040A0}" srcId="{A2677DF7-010E-4F6F-81B3-8C7958C5ACEC}" destId="{DDBC8F9D-3AA6-4A97-87C9-BAB6DF8F4A2F}" srcOrd="0" destOrd="0" parTransId="{DDA6CEBA-C560-415E-AB64-6F8B451E4E51}" sibTransId="{5BDC800B-1D7F-430A-9C6F-ABBC0C641AD7}"/>
    <dgm:cxn modelId="{BC7A2F0B-5614-4201-90DB-CBA586FA7118}" type="presParOf" srcId="{CBDE88A2-44DF-484F-8224-ACDED80D2C1B}" destId="{EB79E4A2-7B67-4D88-A385-7B561292A1D6}" srcOrd="0" destOrd="0" presId="urn:microsoft.com/office/officeart/2018/5/layout/IconLeafLabelList"/>
    <dgm:cxn modelId="{9D5A071E-9213-4A63-9979-A00237EA55A1}" type="presParOf" srcId="{EB79E4A2-7B67-4D88-A385-7B561292A1D6}" destId="{C23A72D5-A3CF-4C3C-86E8-CBA3BBC9636E}" srcOrd="0" destOrd="0" presId="urn:microsoft.com/office/officeart/2018/5/layout/IconLeafLabelList"/>
    <dgm:cxn modelId="{4BC11D93-4446-4D24-8F30-3CF1AE433205}" type="presParOf" srcId="{EB79E4A2-7B67-4D88-A385-7B561292A1D6}" destId="{DAB35816-41EC-4DAC-80D0-501966EE2C0C}" srcOrd="1" destOrd="0" presId="urn:microsoft.com/office/officeart/2018/5/layout/IconLeafLabelList"/>
    <dgm:cxn modelId="{7BE1330D-FF8A-4422-AC56-4BAC99191D42}" type="presParOf" srcId="{EB79E4A2-7B67-4D88-A385-7B561292A1D6}" destId="{B4F05388-F420-4AD2-A04A-DCDCA12334FB}" srcOrd="2" destOrd="0" presId="urn:microsoft.com/office/officeart/2018/5/layout/IconLeafLabelList"/>
    <dgm:cxn modelId="{B300471F-DD3D-4839-B776-53E77F53A51D}" type="presParOf" srcId="{EB79E4A2-7B67-4D88-A385-7B561292A1D6}" destId="{B623771F-2565-4F72-A8F2-49AC43EB6C41}" srcOrd="3" destOrd="0" presId="urn:microsoft.com/office/officeart/2018/5/layout/IconLeafLabelList"/>
    <dgm:cxn modelId="{61576C1D-E0CE-49C9-BE3C-66F88B24991F}" type="presParOf" srcId="{CBDE88A2-44DF-484F-8224-ACDED80D2C1B}" destId="{260C7158-6286-4059-9F90-2B581CFA91BA}" srcOrd="1" destOrd="0" presId="urn:microsoft.com/office/officeart/2018/5/layout/IconLeafLabelList"/>
    <dgm:cxn modelId="{DF78A05A-AF80-4DF2-8C8D-884982B61FC7}" type="presParOf" srcId="{CBDE88A2-44DF-484F-8224-ACDED80D2C1B}" destId="{647DBD01-A842-46B9-84B8-742CA452A444}" srcOrd="2" destOrd="0" presId="urn:microsoft.com/office/officeart/2018/5/layout/IconLeafLabelList"/>
    <dgm:cxn modelId="{C72E3421-8687-413B-9FA9-4DC11C21D644}" type="presParOf" srcId="{647DBD01-A842-46B9-84B8-742CA452A444}" destId="{9CF47B32-CED1-4AC7-9EC4-AC41C10FB269}" srcOrd="0" destOrd="0" presId="urn:microsoft.com/office/officeart/2018/5/layout/IconLeafLabelList"/>
    <dgm:cxn modelId="{1D8C5879-829C-4CF0-B695-57F2E2B725D1}" type="presParOf" srcId="{647DBD01-A842-46B9-84B8-742CA452A444}" destId="{B7A9D491-8850-4310-B9A6-CD73BD0935A5}" srcOrd="1" destOrd="0" presId="urn:microsoft.com/office/officeart/2018/5/layout/IconLeafLabelList"/>
    <dgm:cxn modelId="{88B8D680-A91F-42FD-8750-DE5AC2E21DE2}" type="presParOf" srcId="{647DBD01-A842-46B9-84B8-742CA452A444}" destId="{001CDC90-8F9A-44E3-92B8-4AE3D83FDAAD}" srcOrd="2" destOrd="0" presId="urn:microsoft.com/office/officeart/2018/5/layout/IconLeafLabelList"/>
    <dgm:cxn modelId="{FAFBAC54-D8CC-45EE-B729-2E7DDAD9E5A6}" type="presParOf" srcId="{647DBD01-A842-46B9-84B8-742CA452A444}" destId="{CBF9B2F2-A4BC-4237-96BD-E1365F5E037D}" srcOrd="3" destOrd="0" presId="urn:microsoft.com/office/officeart/2018/5/layout/IconLeafLabelList"/>
    <dgm:cxn modelId="{54FDB095-6A47-487D-83B0-058AF78066A7}" type="presParOf" srcId="{CBDE88A2-44DF-484F-8224-ACDED80D2C1B}" destId="{6AB7AA0E-042A-4BF5-B96C-12BADD062E96}" srcOrd="3" destOrd="0" presId="urn:microsoft.com/office/officeart/2018/5/layout/IconLeafLabelList"/>
    <dgm:cxn modelId="{2612841D-AE18-420F-9389-EE64E4BFFD87}" type="presParOf" srcId="{CBDE88A2-44DF-484F-8224-ACDED80D2C1B}" destId="{2DBDAB11-8BC3-4A56-ACDE-4A11254AFDDB}" srcOrd="4" destOrd="0" presId="urn:microsoft.com/office/officeart/2018/5/layout/IconLeafLabelList"/>
    <dgm:cxn modelId="{CB244872-2721-47DC-B182-413F284505A8}" type="presParOf" srcId="{2DBDAB11-8BC3-4A56-ACDE-4A11254AFDDB}" destId="{7B7C9A85-1E90-4C9B-80ED-427DEFCB1627}" srcOrd="0" destOrd="0" presId="urn:microsoft.com/office/officeart/2018/5/layout/IconLeafLabelList"/>
    <dgm:cxn modelId="{8BBEA8B8-79F2-4259-9BEE-315EF8386B8A}" type="presParOf" srcId="{2DBDAB11-8BC3-4A56-ACDE-4A11254AFDDB}" destId="{A3E1839F-C79B-4E58-BAEF-A3EF5A778C09}" srcOrd="1" destOrd="0" presId="urn:microsoft.com/office/officeart/2018/5/layout/IconLeafLabelList"/>
    <dgm:cxn modelId="{FECA114F-819C-4063-9E61-398D93BED016}" type="presParOf" srcId="{2DBDAB11-8BC3-4A56-ACDE-4A11254AFDDB}" destId="{A69DC3F0-8CFB-45FD-BD7C-63086E1DBD88}" srcOrd="2" destOrd="0" presId="urn:microsoft.com/office/officeart/2018/5/layout/IconLeafLabelList"/>
    <dgm:cxn modelId="{334F12D8-6750-432C-B3BF-186F1A6FC27E}" type="presParOf" srcId="{2DBDAB11-8BC3-4A56-ACDE-4A11254AFDDB}" destId="{4807F12B-8D39-481F-B0D0-8A95B6CA479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CD4E9D-A2B0-4DAE-B140-5B93F679DE6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0363A73-F3C8-49CE-BB3D-9578B2713A9F}">
      <dgm:prSet/>
      <dgm:spPr/>
      <dgm:t>
        <a:bodyPr/>
        <a:lstStyle/>
        <a:p>
          <a:r>
            <a:rPr lang="en-US"/>
            <a:t>• Support AAC use in the classroom</a:t>
          </a:r>
        </a:p>
      </dgm:t>
    </dgm:pt>
    <dgm:pt modelId="{C06FD0A5-AA9F-4235-9D75-073B6DE54AB5}" type="parTrans" cxnId="{344C5BEB-1EFC-47DF-97CE-F10E37B5BBF1}">
      <dgm:prSet/>
      <dgm:spPr/>
      <dgm:t>
        <a:bodyPr/>
        <a:lstStyle/>
        <a:p>
          <a:endParaRPr lang="en-US"/>
        </a:p>
      </dgm:t>
    </dgm:pt>
    <dgm:pt modelId="{7D47CC1C-BAEC-4638-89A5-D2763A4BAA25}" type="sibTrans" cxnId="{344C5BEB-1EFC-47DF-97CE-F10E37B5BBF1}">
      <dgm:prSet/>
      <dgm:spPr/>
      <dgm:t>
        <a:bodyPr/>
        <a:lstStyle/>
        <a:p>
          <a:endParaRPr lang="en-US"/>
        </a:p>
      </dgm:t>
    </dgm:pt>
    <dgm:pt modelId="{474AF3A7-3178-4832-9149-4FE67A81A108}">
      <dgm:prSet/>
      <dgm:spPr/>
      <dgm:t>
        <a:bodyPr/>
        <a:lstStyle/>
        <a:p>
          <a:r>
            <a:rPr lang="en-US"/>
            <a:t>• Provide documentation of academic impact</a:t>
          </a:r>
        </a:p>
      </dgm:t>
    </dgm:pt>
    <dgm:pt modelId="{FA3E85AD-89F8-4C25-B1B0-7F357D8F6743}" type="parTrans" cxnId="{92476FE0-2CEE-4AA1-AF8F-CF45502B409B}">
      <dgm:prSet/>
      <dgm:spPr/>
      <dgm:t>
        <a:bodyPr/>
        <a:lstStyle/>
        <a:p>
          <a:endParaRPr lang="en-US"/>
        </a:p>
      </dgm:t>
    </dgm:pt>
    <dgm:pt modelId="{6B88264C-499A-4EB2-9727-38E17E50CFB9}" type="sibTrans" cxnId="{92476FE0-2CEE-4AA1-AF8F-CF45502B409B}">
      <dgm:prSet/>
      <dgm:spPr/>
      <dgm:t>
        <a:bodyPr/>
        <a:lstStyle/>
        <a:p>
          <a:endParaRPr lang="en-US"/>
        </a:p>
      </dgm:t>
    </dgm:pt>
    <dgm:pt modelId="{8863C859-045A-4DA5-999E-1A079358F2EE}">
      <dgm:prSet/>
      <dgm:spPr/>
      <dgm:t>
        <a:bodyPr/>
        <a:lstStyle/>
        <a:p>
          <a:r>
            <a:rPr lang="en-US" dirty="0"/>
            <a:t>• </a:t>
          </a:r>
          <a:r>
            <a:rPr lang="en-US" dirty="0">
              <a:solidFill>
                <a:schemeClr val="bg1"/>
              </a:solidFill>
            </a:rPr>
            <a:t>Encourage peer inclusion</a:t>
          </a:r>
        </a:p>
      </dgm:t>
    </dgm:pt>
    <dgm:pt modelId="{A2DC1964-E740-493D-BD05-E2085D33F1C1}" type="parTrans" cxnId="{D2006DE3-581B-4D46-A90C-BC9CEA0329C5}">
      <dgm:prSet/>
      <dgm:spPr/>
      <dgm:t>
        <a:bodyPr/>
        <a:lstStyle/>
        <a:p>
          <a:endParaRPr lang="en-US"/>
        </a:p>
      </dgm:t>
    </dgm:pt>
    <dgm:pt modelId="{E79B91AF-EAD8-4073-8BE9-5F1373F3A138}" type="sibTrans" cxnId="{D2006DE3-581B-4D46-A90C-BC9CEA0329C5}">
      <dgm:prSet/>
      <dgm:spPr/>
      <dgm:t>
        <a:bodyPr/>
        <a:lstStyle/>
        <a:p>
          <a:endParaRPr lang="en-US"/>
        </a:p>
      </dgm:t>
    </dgm:pt>
    <dgm:pt modelId="{706DD3E1-5EA0-4693-8600-326A5884063C}" type="pres">
      <dgm:prSet presAssocID="{82CD4E9D-A2B0-4DAE-B140-5B93F679DE6C}" presName="linear" presStyleCnt="0">
        <dgm:presLayoutVars>
          <dgm:animLvl val="lvl"/>
          <dgm:resizeHandles val="exact"/>
        </dgm:presLayoutVars>
      </dgm:prSet>
      <dgm:spPr/>
    </dgm:pt>
    <dgm:pt modelId="{7E404D1E-4162-44AF-949C-C5ABB13A9773}" type="pres">
      <dgm:prSet presAssocID="{D0363A73-F3C8-49CE-BB3D-9578B2713A9F}" presName="parentText" presStyleLbl="node1" presStyleIdx="0" presStyleCnt="3">
        <dgm:presLayoutVars>
          <dgm:chMax val="0"/>
          <dgm:bulletEnabled val="1"/>
        </dgm:presLayoutVars>
      </dgm:prSet>
      <dgm:spPr/>
    </dgm:pt>
    <dgm:pt modelId="{ADE75EC1-9518-433F-8213-FBD1B2F3A6C8}" type="pres">
      <dgm:prSet presAssocID="{7D47CC1C-BAEC-4638-89A5-D2763A4BAA25}" presName="spacer" presStyleCnt="0"/>
      <dgm:spPr/>
    </dgm:pt>
    <dgm:pt modelId="{E862283E-FE33-4F65-A610-891CE8A943AD}" type="pres">
      <dgm:prSet presAssocID="{474AF3A7-3178-4832-9149-4FE67A81A108}" presName="parentText" presStyleLbl="node1" presStyleIdx="1" presStyleCnt="3">
        <dgm:presLayoutVars>
          <dgm:chMax val="0"/>
          <dgm:bulletEnabled val="1"/>
        </dgm:presLayoutVars>
      </dgm:prSet>
      <dgm:spPr/>
    </dgm:pt>
    <dgm:pt modelId="{D396D870-BC7D-42E0-BC11-075027D5A8E1}" type="pres">
      <dgm:prSet presAssocID="{6B88264C-499A-4EB2-9727-38E17E50CFB9}" presName="spacer" presStyleCnt="0"/>
      <dgm:spPr/>
    </dgm:pt>
    <dgm:pt modelId="{465FFA8E-E139-4072-AE5B-2A2095EAC119}" type="pres">
      <dgm:prSet presAssocID="{8863C859-045A-4DA5-999E-1A079358F2EE}" presName="parentText" presStyleLbl="node1" presStyleIdx="2" presStyleCnt="3">
        <dgm:presLayoutVars>
          <dgm:chMax val="0"/>
          <dgm:bulletEnabled val="1"/>
        </dgm:presLayoutVars>
      </dgm:prSet>
      <dgm:spPr/>
    </dgm:pt>
  </dgm:ptLst>
  <dgm:cxnLst>
    <dgm:cxn modelId="{A53A1930-3C4A-4400-B58D-BA300F95A740}" type="presOf" srcId="{D0363A73-F3C8-49CE-BB3D-9578B2713A9F}" destId="{7E404D1E-4162-44AF-949C-C5ABB13A9773}" srcOrd="0" destOrd="0" presId="urn:microsoft.com/office/officeart/2005/8/layout/vList2"/>
    <dgm:cxn modelId="{2085B73F-4094-4A04-A93B-72601BF0892D}" type="presOf" srcId="{8863C859-045A-4DA5-999E-1A079358F2EE}" destId="{465FFA8E-E139-4072-AE5B-2A2095EAC119}" srcOrd="0" destOrd="0" presId="urn:microsoft.com/office/officeart/2005/8/layout/vList2"/>
    <dgm:cxn modelId="{C979197C-09C2-40B4-9266-6F9C812E59D8}" type="presOf" srcId="{474AF3A7-3178-4832-9149-4FE67A81A108}" destId="{E862283E-FE33-4F65-A610-891CE8A943AD}" srcOrd="0" destOrd="0" presId="urn:microsoft.com/office/officeart/2005/8/layout/vList2"/>
    <dgm:cxn modelId="{CDDBCE91-1E8E-402F-9CF5-ADAD3C79419A}" type="presOf" srcId="{82CD4E9D-A2B0-4DAE-B140-5B93F679DE6C}" destId="{706DD3E1-5EA0-4693-8600-326A5884063C}" srcOrd="0" destOrd="0" presId="urn:microsoft.com/office/officeart/2005/8/layout/vList2"/>
    <dgm:cxn modelId="{92476FE0-2CEE-4AA1-AF8F-CF45502B409B}" srcId="{82CD4E9D-A2B0-4DAE-B140-5B93F679DE6C}" destId="{474AF3A7-3178-4832-9149-4FE67A81A108}" srcOrd="1" destOrd="0" parTransId="{FA3E85AD-89F8-4C25-B1B0-7F357D8F6743}" sibTransId="{6B88264C-499A-4EB2-9727-38E17E50CFB9}"/>
    <dgm:cxn modelId="{D2006DE3-581B-4D46-A90C-BC9CEA0329C5}" srcId="{82CD4E9D-A2B0-4DAE-B140-5B93F679DE6C}" destId="{8863C859-045A-4DA5-999E-1A079358F2EE}" srcOrd="2" destOrd="0" parTransId="{A2DC1964-E740-493D-BD05-E2085D33F1C1}" sibTransId="{E79B91AF-EAD8-4073-8BE9-5F1373F3A138}"/>
    <dgm:cxn modelId="{344C5BEB-1EFC-47DF-97CE-F10E37B5BBF1}" srcId="{82CD4E9D-A2B0-4DAE-B140-5B93F679DE6C}" destId="{D0363A73-F3C8-49CE-BB3D-9578B2713A9F}" srcOrd="0" destOrd="0" parTransId="{C06FD0A5-AA9F-4235-9D75-073B6DE54AB5}" sibTransId="{7D47CC1C-BAEC-4638-89A5-D2763A4BAA25}"/>
    <dgm:cxn modelId="{6883FE57-052C-4BD4-9532-51519C9824D3}" type="presParOf" srcId="{706DD3E1-5EA0-4693-8600-326A5884063C}" destId="{7E404D1E-4162-44AF-949C-C5ABB13A9773}" srcOrd="0" destOrd="0" presId="urn:microsoft.com/office/officeart/2005/8/layout/vList2"/>
    <dgm:cxn modelId="{12841F98-E67A-495B-A48A-E8DB6604CA2A}" type="presParOf" srcId="{706DD3E1-5EA0-4693-8600-326A5884063C}" destId="{ADE75EC1-9518-433F-8213-FBD1B2F3A6C8}" srcOrd="1" destOrd="0" presId="urn:microsoft.com/office/officeart/2005/8/layout/vList2"/>
    <dgm:cxn modelId="{02C441E7-1DEF-4C16-BD89-288E1B60C4FB}" type="presParOf" srcId="{706DD3E1-5EA0-4693-8600-326A5884063C}" destId="{E862283E-FE33-4F65-A610-891CE8A943AD}" srcOrd="2" destOrd="0" presId="urn:microsoft.com/office/officeart/2005/8/layout/vList2"/>
    <dgm:cxn modelId="{8669F48D-5746-46D6-B2DB-76A75434D661}" type="presParOf" srcId="{706DD3E1-5EA0-4693-8600-326A5884063C}" destId="{D396D870-BC7D-42E0-BC11-075027D5A8E1}" srcOrd="3" destOrd="0" presId="urn:microsoft.com/office/officeart/2005/8/layout/vList2"/>
    <dgm:cxn modelId="{B3614195-69CE-492E-9DB5-DD4004FA897F}" type="presParOf" srcId="{706DD3E1-5EA0-4693-8600-326A5884063C}" destId="{465FFA8E-E139-4072-AE5B-2A2095EAC11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0973C3-3A59-4EC3-910D-8547E6CF6457}"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228AA9C2-5508-42BA-B908-6C2B8A3F3C5F}">
      <dgm:prSet/>
      <dgm:spPr/>
      <dgm:t>
        <a:bodyPr/>
        <a:lstStyle/>
        <a:p>
          <a:r>
            <a:rPr lang="en-US"/>
            <a:t>• Importance of self-advocacy</a:t>
          </a:r>
        </a:p>
      </dgm:t>
    </dgm:pt>
    <dgm:pt modelId="{EEEFF5A1-6E32-40A9-9C5B-CA4385BF1BDB}" type="parTrans" cxnId="{606AD302-ED53-4B66-A14E-9EFCBB94ED43}">
      <dgm:prSet/>
      <dgm:spPr/>
      <dgm:t>
        <a:bodyPr/>
        <a:lstStyle/>
        <a:p>
          <a:endParaRPr lang="en-US"/>
        </a:p>
      </dgm:t>
    </dgm:pt>
    <dgm:pt modelId="{F573FA51-3CAF-45BA-89BC-4A41BD57EA86}" type="sibTrans" cxnId="{606AD302-ED53-4B66-A14E-9EFCBB94ED43}">
      <dgm:prSet/>
      <dgm:spPr/>
      <dgm:t>
        <a:bodyPr/>
        <a:lstStyle/>
        <a:p>
          <a:endParaRPr lang="en-US"/>
        </a:p>
      </dgm:t>
    </dgm:pt>
    <dgm:pt modelId="{AF6855EC-D2C9-4781-AC66-403C2B11DFF6}">
      <dgm:prSet/>
      <dgm:spPr/>
      <dgm:t>
        <a:bodyPr/>
        <a:lstStyle/>
        <a:p>
          <a:r>
            <a:rPr lang="en-US"/>
            <a:t>• Participation in device selection</a:t>
          </a:r>
        </a:p>
      </dgm:t>
    </dgm:pt>
    <dgm:pt modelId="{74DD7E86-27FE-44F3-933D-D25FE4D2CF57}" type="parTrans" cxnId="{B8D54692-A86C-47B3-BADF-2769A3EFEC7A}">
      <dgm:prSet/>
      <dgm:spPr/>
      <dgm:t>
        <a:bodyPr/>
        <a:lstStyle/>
        <a:p>
          <a:endParaRPr lang="en-US"/>
        </a:p>
      </dgm:t>
    </dgm:pt>
    <dgm:pt modelId="{F75E8F9D-68D2-413D-BC33-5CA45AB5E4AD}" type="sibTrans" cxnId="{B8D54692-A86C-47B3-BADF-2769A3EFEC7A}">
      <dgm:prSet/>
      <dgm:spPr/>
      <dgm:t>
        <a:bodyPr/>
        <a:lstStyle/>
        <a:p>
          <a:endParaRPr lang="en-US"/>
        </a:p>
      </dgm:t>
    </dgm:pt>
    <dgm:pt modelId="{40B0D07A-05A1-4A9D-97EB-F0014C98F245}">
      <dgm:prSet/>
      <dgm:spPr/>
      <dgm:t>
        <a:bodyPr/>
        <a:lstStyle/>
        <a:p>
          <a:r>
            <a:rPr lang="en-US"/>
            <a:t>• Expressing personal communication goals</a:t>
          </a:r>
        </a:p>
      </dgm:t>
    </dgm:pt>
    <dgm:pt modelId="{2A64A9EF-D247-452B-9684-255A5AB5491B}" type="parTrans" cxnId="{D27654E0-5353-4018-A50C-2717C8A89C21}">
      <dgm:prSet/>
      <dgm:spPr/>
      <dgm:t>
        <a:bodyPr/>
        <a:lstStyle/>
        <a:p>
          <a:endParaRPr lang="en-US"/>
        </a:p>
      </dgm:t>
    </dgm:pt>
    <dgm:pt modelId="{27DEB0F1-B800-4519-8A2B-299CF83B5EE3}" type="sibTrans" cxnId="{D27654E0-5353-4018-A50C-2717C8A89C21}">
      <dgm:prSet/>
      <dgm:spPr/>
      <dgm:t>
        <a:bodyPr/>
        <a:lstStyle/>
        <a:p>
          <a:endParaRPr lang="en-US"/>
        </a:p>
      </dgm:t>
    </dgm:pt>
    <dgm:pt modelId="{9DABFE1E-E08A-498C-9A45-B8C8C8137994}" type="pres">
      <dgm:prSet presAssocID="{3B0973C3-3A59-4EC3-910D-8547E6CF6457}" presName="outerComposite" presStyleCnt="0">
        <dgm:presLayoutVars>
          <dgm:chMax val="5"/>
          <dgm:dir/>
          <dgm:resizeHandles val="exact"/>
        </dgm:presLayoutVars>
      </dgm:prSet>
      <dgm:spPr/>
    </dgm:pt>
    <dgm:pt modelId="{B99B1937-E96F-4C42-AA14-7E127148C6A7}" type="pres">
      <dgm:prSet presAssocID="{3B0973C3-3A59-4EC3-910D-8547E6CF6457}" presName="dummyMaxCanvas" presStyleCnt="0">
        <dgm:presLayoutVars/>
      </dgm:prSet>
      <dgm:spPr/>
    </dgm:pt>
    <dgm:pt modelId="{43CC5F02-A9D2-46B5-8AA0-87036660805C}" type="pres">
      <dgm:prSet presAssocID="{3B0973C3-3A59-4EC3-910D-8547E6CF6457}" presName="ThreeNodes_1" presStyleLbl="node1" presStyleIdx="0" presStyleCnt="3">
        <dgm:presLayoutVars>
          <dgm:bulletEnabled val="1"/>
        </dgm:presLayoutVars>
      </dgm:prSet>
      <dgm:spPr/>
    </dgm:pt>
    <dgm:pt modelId="{20DF3787-6BD7-45C0-9A9C-793D0B5E890D}" type="pres">
      <dgm:prSet presAssocID="{3B0973C3-3A59-4EC3-910D-8547E6CF6457}" presName="ThreeNodes_2" presStyleLbl="node1" presStyleIdx="1" presStyleCnt="3">
        <dgm:presLayoutVars>
          <dgm:bulletEnabled val="1"/>
        </dgm:presLayoutVars>
      </dgm:prSet>
      <dgm:spPr/>
    </dgm:pt>
    <dgm:pt modelId="{6868F9FA-6EDE-4BB7-91DE-1252F32A5B44}" type="pres">
      <dgm:prSet presAssocID="{3B0973C3-3A59-4EC3-910D-8547E6CF6457}" presName="ThreeNodes_3" presStyleLbl="node1" presStyleIdx="2" presStyleCnt="3">
        <dgm:presLayoutVars>
          <dgm:bulletEnabled val="1"/>
        </dgm:presLayoutVars>
      </dgm:prSet>
      <dgm:spPr/>
    </dgm:pt>
    <dgm:pt modelId="{B90C3107-19F1-4841-A302-8D017BAD2496}" type="pres">
      <dgm:prSet presAssocID="{3B0973C3-3A59-4EC3-910D-8547E6CF6457}" presName="ThreeConn_1-2" presStyleLbl="fgAccFollowNode1" presStyleIdx="0" presStyleCnt="2">
        <dgm:presLayoutVars>
          <dgm:bulletEnabled val="1"/>
        </dgm:presLayoutVars>
      </dgm:prSet>
      <dgm:spPr/>
    </dgm:pt>
    <dgm:pt modelId="{57FDE96F-160E-4C59-88EB-2DD56F6C5FFF}" type="pres">
      <dgm:prSet presAssocID="{3B0973C3-3A59-4EC3-910D-8547E6CF6457}" presName="ThreeConn_2-3" presStyleLbl="fgAccFollowNode1" presStyleIdx="1" presStyleCnt="2">
        <dgm:presLayoutVars>
          <dgm:bulletEnabled val="1"/>
        </dgm:presLayoutVars>
      </dgm:prSet>
      <dgm:spPr/>
    </dgm:pt>
    <dgm:pt modelId="{EF407EDB-2D5C-4A7F-810D-E831FDE5732E}" type="pres">
      <dgm:prSet presAssocID="{3B0973C3-3A59-4EC3-910D-8547E6CF6457}" presName="ThreeNodes_1_text" presStyleLbl="node1" presStyleIdx="2" presStyleCnt="3">
        <dgm:presLayoutVars>
          <dgm:bulletEnabled val="1"/>
        </dgm:presLayoutVars>
      </dgm:prSet>
      <dgm:spPr/>
    </dgm:pt>
    <dgm:pt modelId="{E0F04C6C-E551-4666-9F1E-CCBFF2B62657}" type="pres">
      <dgm:prSet presAssocID="{3B0973C3-3A59-4EC3-910D-8547E6CF6457}" presName="ThreeNodes_2_text" presStyleLbl="node1" presStyleIdx="2" presStyleCnt="3">
        <dgm:presLayoutVars>
          <dgm:bulletEnabled val="1"/>
        </dgm:presLayoutVars>
      </dgm:prSet>
      <dgm:spPr/>
    </dgm:pt>
    <dgm:pt modelId="{050BA7CB-6BE7-43EB-81C4-D3782A95778D}" type="pres">
      <dgm:prSet presAssocID="{3B0973C3-3A59-4EC3-910D-8547E6CF6457}" presName="ThreeNodes_3_text" presStyleLbl="node1" presStyleIdx="2" presStyleCnt="3">
        <dgm:presLayoutVars>
          <dgm:bulletEnabled val="1"/>
        </dgm:presLayoutVars>
      </dgm:prSet>
      <dgm:spPr/>
    </dgm:pt>
  </dgm:ptLst>
  <dgm:cxnLst>
    <dgm:cxn modelId="{606AD302-ED53-4B66-A14E-9EFCBB94ED43}" srcId="{3B0973C3-3A59-4EC3-910D-8547E6CF6457}" destId="{228AA9C2-5508-42BA-B908-6C2B8A3F3C5F}" srcOrd="0" destOrd="0" parTransId="{EEEFF5A1-6E32-40A9-9C5B-CA4385BF1BDB}" sibTransId="{F573FA51-3CAF-45BA-89BC-4A41BD57EA86}"/>
    <dgm:cxn modelId="{17A2EC05-3F9F-4D63-A9AE-B2F1000E82A1}" type="presOf" srcId="{AF6855EC-D2C9-4781-AC66-403C2B11DFF6}" destId="{20DF3787-6BD7-45C0-9A9C-793D0B5E890D}" srcOrd="0" destOrd="0" presId="urn:microsoft.com/office/officeart/2005/8/layout/vProcess5"/>
    <dgm:cxn modelId="{49635919-8283-4B91-B84E-FD7BC98F2A6E}" type="presOf" srcId="{F75E8F9D-68D2-413D-BC33-5CA45AB5E4AD}" destId="{57FDE96F-160E-4C59-88EB-2DD56F6C5FFF}" srcOrd="0" destOrd="0" presId="urn:microsoft.com/office/officeart/2005/8/layout/vProcess5"/>
    <dgm:cxn modelId="{64753A49-F756-4A93-ACE0-9F7EF03F12AB}" type="presOf" srcId="{AF6855EC-D2C9-4781-AC66-403C2B11DFF6}" destId="{E0F04C6C-E551-4666-9F1E-CCBFF2B62657}" srcOrd="1" destOrd="0" presId="urn:microsoft.com/office/officeart/2005/8/layout/vProcess5"/>
    <dgm:cxn modelId="{9B36F385-89EC-404C-B42C-DFAA18B8EDC6}" type="presOf" srcId="{228AA9C2-5508-42BA-B908-6C2B8A3F3C5F}" destId="{43CC5F02-A9D2-46B5-8AA0-87036660805C}" srcOrd="0" destOrd="0" presId="urn:microsoft.com/office/officeart/2005/8/layout/vProcess5"/>
    <dgm:cxn modelId="{B8D54692-A86C-47B3-BADF-2769A3EFEC7A}" srcId="{3B0973C3-3A59-4EC3-910D-8547E6CF6457}" destId="{AF6855EC-D2C9-4781-AC66-403C2B11DFF6}" srcOrd="1" destOrd="0" parTransId="{74DD7E86-27FE-44F3-933D-D25FE4D2CF57}" sibTransId="{F75E8F9D-68D2-413D-BC33-5CA45AB5E4AD}"/>
    <dgm:cxn modelId="{0879399F-0EF0-4490-9AFB-F2AEC264CF24}" type="presOf" srcId="{F573FA51-3CAF-45BA-89BC-4A41BD57EA86}" destId="{B90C3107-19F1-4841-A302-8D017BAD2496}" srcOrd="0" destOrd="0" presId="urn:microsoft.com/office/officeart/2005/8/layout/vProcess5"/>
    <dgm:cxn modelId="{5673B1AD-3511-478C-AFA7-1D06160FC429}" type="presOf" srcId="{228AA9C2-5508-42BA-B908-6C2B8A3F3C5F}" destId="{EF407EDB-2D5C-4A7F-810D-E831FDE5732E}" srcOrd="1" destOrd="0" presId="urn:microsoft.com/office/officeart/2005/8/layout/vProcess5"/>
    <dgm:cxn modelId="{89A4CFB5-B666-4130-A5F1-2689A84BF550}" type="presOf" srcId="{40B0D07A-05A1-4A9D-97EB-F0014C98F245}" destId="{050BA7CB-6BE7-43EB-81C4-D3782A95778D}" srcOrd="1" destOrd="0" presId="urn:microsoft.com/office/officeart/2005/8/layout/vProcess5"/>
    <dgm:cxn modelId="{4CAD8DCF-4A27-4227-9169-FF15DF84871A}" type="presOf" srcId="{3B0973C3-3A59-4EC3-910D-8547E6CF6457}" destId="{9DABFE1E-E08A-498C-9A45-B8C8C8137994}" srcOrd="0" destOrd="0" presId="urn:microsoft.com/office/officeart/2005/8/layout/vProcess5"/>
    <dgm:cxn modelId="{D27654E0-5353-4018-A50C-2717C8A89C21}" srcId="{3B0973C3-3A59-4EC3-910D-8547E6CF6457}" destId="{40B0D07A-05A1-4A9D-97EB-F0014C98F245}" srcOrd="2" destOrd="0" parTransId="{2A64A9EF-D247-452B-9684-255A5AB5491B}" sibTransId="{27DEB0F1-B800-4519-8A2B-299CF83B5EE3}"/>
    <dgm:cxn modelId="{7F101DF7-2CEB-4674-996E-D411D5FE1A46}" type="presOf" srcId="{40B0D07A-05A1-4A9D-97EB-F0014C98F245}" destId="{6868F9FA-6EDE-4BB7-91DE-1252F32A5B44}" srcOrd="0" destOrd="0" presId="urn:microsoft.com/office/officeart/2005/8/layout/vProcess5"/>
    <dgm:cxn modelId="{8CADD991-37D9-4EF4-A681-22F9D34E4763}" type="presParOf" srcId="{9DABFE1E-E08A-498C-9A45-B8C8C8137994}" destId="{B99B1937-E96F-4C42-AA14-7E127148C6A7}" srcOrd="0" destOrd="0" presId="urn:microsoft.com/office/officeart/2005/8/layout/vProcess5"/>
    <dgm:cxn modelId="{80045702-C1F5-4DA3-A9B8-E5E17B5D734D}" type="presParOf" srcId="{9DABFE1E-E08A-498C-9A45-B8C8C8137994}" destId="{43CC5F02-A9D2-46B5-8AA0-87036660805C}" srcOrd="1" destOrd="0" presId="urn:microsoft.com/office/officeart/2005/8/layout/vProcess5"/>
    <dgm:cxn modelId="{EB6DCAAB-DABE-4DCF-97D7-33DB5EA54C40}" type="presParOf" srcId="{9DABFE1E-E08A-498C-9A45-B8C8C8137994}" destId="{20DF3787-6BD7-45C0-9A9C-793D0B5E890D}" srcOrd="2" destOrd="0" presId="urn:microsoft.com/office/officeart/2005/8/layout/vProcess5"/>
    <dgm:cxn modelId="{290ADE0F-1A0E-4A93-A8D5-D10DF4824B48}" type="presParOf" srcId="{9DABFE1E-E08A-498C-9A45-B8C8C8137994}" destId="{6868F9FA-6EDE-4BB7-91DE-1252F32A5B44}" srcOrd="3" destOrd="0" presId="urn:microsoft.com/office/officeart/2005/8/layout/vProcess5"/>
    <dgm:cxn modelId="{C60AFC56-CEBB-4C16-8567-E017108A62B8}" type="presParOf" srcId="{9DABFE1E-E08A-498C-9A45-B8C8C8137994}" destId="{B90C3107-19F1-4841-A302-8D017BAD2496}" srcOrd="4" destOrd="0" presId="urn:microsoft.com/office/officeart/2005/8/layout/vProcess5"/>
    <dgm:cxn modelId="{A041E57F-A59B-4B98-923A-E67D203BD7F8}" type="presParOf" srcId="{9DABFE1E-E08A-498C-9A45-B8C8C8137994}" destId="{57FDE96F-160E-4C59-88EB-2DD56F6C5FFF}" srcOrd="5" destOrd="0" presId="urn:microsoft.com/office/officeart/2005/8/layout/vProcess5"/>
    <dgm:cxn modelId="{57F995BD-0259-4D74-9E23-18E40F843EEB}" type="presParOf" srcId="{9DABFE1E-E08A-498C-9A45-B8C8C8137994}" destId="{EF407EDB-2D5C-4A7F-810D-E831FDE5732E}" srcOrd="6" destOrd="0" presId="urn:microsoft.com/office/officeart/2005/8/layout/vProcess5"/>
    <dgm:cxn modelId="{84CA70CC-DAFD-41FF-A6D8-3A5C85C6A286}" type="presParOf" srcId="{9DABFE1E-E08A-498C-9A45-B8C8C8137994}" destId="{E0F04C6C-E551-4666-9F1E-CCBFF2B62657}" srcOrd="7" destOrd="0" presId="urn:microsoft.com/office/officeart/2005/8/layout/vProcess5"/>
    <dgm:cxn modelId="{A0310976-0A56-4BE4-9DE5-4B834C8EACD0}" type="presParOf" srcId="{9DABFE1E-E08A-498C-9A45-B8C8C8137994}" destId="{050BA7CB-6BE7-43EB-81C4-D3782A95778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15B9F4-390C-4D01-AF2E-809910402C56}"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0C32BB07-6686-4846-B3E3-25FE5190E37C}">
      <dgm:prSet/>
      <dgm:spPr/>
      <dgm:t>
        <a:bodyPr/>
        <a:lstStyle/>
        <a:p>
          <a:r>
            <a:rPr lang="en-US" b="1" dirty="0">
              <a:solidFill>
                <a:schemeClr val="tx1"/>
              </a:solidFill>
            </a:rPr>
            <a:t>• Conduct AAC evaluation</a:t>
          </a:r>
        </a:p>
      </dgm:t>
    </dgm:pt>
    <dgm:pt modelId="{810D49EF-7671-4679-A28F-1D4EE66A5821}" type="parTrans" cxnId="{0B92BEF8-CDA1-47DF-9A9C-25BF0D6487FE}">
      <dgm:prSet/>
      <dgm:spPr/>
      <dgm:t>
        <a:bodyPr/>
        <a:lstStyle/>
        <a:p>
          <a:endParaRPr lang="en-US"/>
        </a:p>
      </dgm:t>
    </dgm:pt>
    <dgm:pt modelId="{4F334320-4E72-4D92-99F1-CEC66D009C8B}" type="sibTrans" cxnId="{0B92BEF8-CDA1-47DF-9A9C-25BF0D6487FE}">
      <dgm:prSet/>
      <dgm:spPr/>
      <dgm:t>
        <a:bodyPr/>
        <a:lstStyle/>
        <a:p>
          <a:endParaRPr lang="en-US"/>
        </a:p>
      </dgm:t>
    </dgm:pt>
    <dgm:pt modelId="{9B20E28E-49A8-453E-860E-6FCFE7293C4F}">
      <dgm:prSet/>
      <dgm:spPr/>
      <dgm:t>
        <a:bodyPr/>
        <a:lstStyle/>
        <a:p>
          <a:r>
            <a:rPr lang="en-US" b="1" dirty="0">
              <a:solidFill>
                <a:schemeClr val="tx1"/>
              </a:solidFill>
            </a:rPr>
            <a:t>• Document communication needs</a:t>
          </a:r>
        </a:p>
      </dgm:t>
    </dgm:pt>
    <dgm:pt modelId="{4B9130A9-645A-43E7-B241-358B4355F9F8}" type="parTrans" cxnId="{3F8A1072-DEF4-4921-A134-AF5BAECB60EC}">
      <dgm:prSet/>
      <dgm:spPr/>
      <dgm:t>
        <a:bodyPr/>
        <a:lstStyle/>
        <a:p>
          <a:endParaRPr lang="en-US"/>
        </a:p>
      </dgm:t>
    </dgm:pt>
    <dgm:pt modelId="{E3F30392-ADFF-4B90-8D6B-F45F0E58A7DB}" type="sibTrans" cxnId="{3F8A1072-DEF4-4921-A134-AF5BAECB60EC}">
      <dgm:prSet/>
      <dgm:spPr/>
      <dgm:t>
        <a:bodyPr/>
        <a:lstStyle/>
        <a:p>
          <a:endParaRPr lang="en-US"/>
        </a:p>
      </dgm:t>
    </dgm:pt>
    <dgm:pt modelId="{8F671884-82DE-4A77-8552-14CAA79DE444}">
      <dgm:prSet/>
      <dgm:spPr/>
      <dgm:t>
        <a:bodyPr/>
        <a:lstStyle/>
        <a:p>
          <a:r>
            <a:rPr lang="en-US" dirty="0">
              <a:solidFill>
                <a:schemeClr val="tx1"/>
              </a:solidFill>
            </a:rPr>
            <a:t>• Write funding justification letter</a:t>
          </a:r>
        </a:p>
      </dgm:t>
    </dgm:pt>
    <dgm:pt modelId="{91DF28FA-24C4-4AF0-82E9-85EFFDF5FF33}" type="parTrans" cxnId="{08D51376-7E05-4EF4-9B5A-EA810B368590}">
      <dgm:prSet/>
      <dgm:spPr/>
      <dgm:t>
        <a:bodyPr/>
        <a:lstStyle/>
        <a:p>
          <a:endParaRPr lang="en-US"/>
        </a:p>
      </dgm:t>
    </dgm:pt>
    <dgm:pt modelId="{E809F4B1-8291-4388-B5FD-20DDDCEED798}" type="sibTrans" cxnId="{08D51376-7E05-4EF4-9B5A-EA810B368590}">
      <dgm:prSet/>
      <dgm:spPr/>
      <dgm:t>
        <a:bodyPr/>
        <a:lstStyle/>
        <a:p>
          <a:endParaRPr lang="en-US"/>
        </a:p>
      </dgm:t>
    </dgm:pt>
    <dgm:pt modelId="{0AE97BD4-B3FF-424B-955C-834C6CACB255}">
      <dgm:prSet/>
      <dgm:spPr/>
      <dgm:t>
        <a:bodyPr/>
        <a:lstStyle/>
        <a:p>
          <a:r>
            <a:rPr lang="en-US" b="1" dirty="0">
              <a:solidFill>
                <a:schemeClr val="tx1"/>
              </a:solidFill>
            </a:rPr>
            <a:t>• Collaborate with families &amp; educators</a:t>
          </a:r>
        </a:p>
      </dgm:t>
    </dgm:pt>
    <dgm:pt modelId="{60D1806B-28F1-42DA-9DA1-6E87A9134256}" type="parTrans" cxnId="{40793D0D-E8F4-4CA8-A5DE-EB2EA118070D}">
      <dgm:prSet/>
      <dgm:spPr/>
      <dgm:t>
        <a:bodyPr/>
        <a:lstStyle/>
        <a:p>
          <a:endParaRPr lang="en-US"/>
        </a:p>
      </dgm:t>
    </dgm:pt>
    <dgm:pt modelId="{96F226AE-DDDE-4A04-A5DE-91C4D486CA3B}" type="sibTrans" cxnId="{40793D0D-E8F4-4CA8-A5DE-EB2EA118070D}">
      <dgm:prSet/>
      <dgm:spPr/>
      <dgm:t>
        <a:bodyPr/>
        <a:lstStyle/>
        <a:p>
          <a:endParaRPr lang="en-US"/>
        </a:p>
      </dgm:t>
    </dgm:pt>
    <dgm:pt modelId="{1081DFBE-ABA7-4745-AB43-69A7B9013110}" type="pres">
      <dgm:prSet presAssocID="{8C15B9F4-390C-4D01-AF2E-809910402C56}" presName="matrix" presStyleCnt="0">
        <dgm:presLayoutVars>
          <dgm:chMax val="1"/>
          <dgm:dir/>
          <dgm:resizeHandles val="exact"/>
        </dgm:presLayoutVars>
      </dgm:prSet>
      <dgm:spPr/>
    </dgm:pt>
    <dgm:pt modelId="{06088252-04FF-4C83-8B07-064A132BA400}" type="pres">
      <dgm:prSet presAssocID="{8C15B9F4-390C-4D01-AF2E-809910402C56}" presName="diamond" presStyleLbl="bgShp" presStyleIdx="0" presStyleCnt="1"/>
      <dgm:spPr/>
    </dgm:pt>
    <dgm:pt modelId="{AE7A0158-3D4E-467F-AC30-2B2E2715EB68}" type="pres">
      <dgm:prSet presAssocID="{8C15B9F4-390C-4D01-AF2E-809910402C56}" presName="quad1" presStyleLbl="node1" presStyleIdx="0" presStyleCnt="4">
        <dgm:presLayoutVars>
          <dgm:chMax val="0"/>
          <dgm:chPref val="0"/>
          <dgm:bulletEnabled val="1"/>
        </dgm:presLayoutVars>
      </dgm:prSet>
      <dgm:spPr/>
    </dgm:pt>
    <dgm:pt modelId="{6959F330-DBAE-4FB9-AABB-E69491BAB0B9}" type="pres">
      <dgm:prSet presAssocID="{8C15B9F4-390C-4D01-AF2E-809910402C56}" presName="quad2" presStyleLbl="node1" presStyleIdx="1" presStyleCnt="4">
        <dgm:presLayoutVars>
          <dgm:chMax val="0"/>
          <dgm:chPref val="0"/>
          <dgm:bulletEnabled val="1"/>
        </dgm:presLayoutVars>
      </dgm:prSet>
      <dgm:spPr/>
    </dgm:pt>
    <dgm:pt modelId="{373624FB-5F58-4220-8D31-CA2561F167E3}" type="pres">
      <dgm:prSet presAssocID="{8C15B9F4-390C-4D01-AF2E-809910402C56}" presName="quad3" presStyleLbl="node1" presStyleIdx="2" presStyleCnt="4">
        <dgm:presLayoutVars>
          <dgm:chMax val="0"/>
          <dgm:chPref val="0"/>
          <dgm:bulletEnabled val="1"/>
        </dgm:presLayoutVars>
      </dgm:prSet>
      <dgm:spPr/>
    </dgm:pt>
    <dgm:pt modelId="{DC0F7DEC-0D1F-4106-9F5F-2A4BF63E0760}" type="pres">
      <dgm:prSet presAssocID="{8C15B9F4-390C-4D01-AF2E-809910402C56}" presName="quad4" presStyleLbl="node1" presStyleIdx="3" presStyleCnt="4">
        <dgm:presLayoutVars>
          <dgm:chMax val="0"/>
          <dgm:chPref val="0"/>
          <dgm:bulletEnabled val="1"/>
        </dgm:presLayoutVars>
      </dgm:prSet>
      <dgm:spPr/>
    </dgm:pt>
  </dgm:ptLst>
  <dgm:cxnLst>
    <dgm:cxn modelId="{40793D0D-E8F4-4CA8-A5DE-EB2EA118070D}" srcId="{8C15B9F4-390C-4D01-AF2E-809910402C56}" destId="{0AE97BD4-B3FF-424B-955C-834C6CACB255}" srcOrd="3" destOrd="0" parTransId="{60D1806B-28F1-42DA-9DA1-6E87A9134256}" sibTransId="{96F226AE-DDDE-4A04-A5DE-91C4D486CA3B}"/>
    <dgm:cxn modelId="{BEB25415-ADF2-4FDD-B9B6-C88921CEBD7C}" type="presOf" srcId="{9B20E28E-49A8-453E-860E-6FCFE7293C4F}" destId="{6959F330-DBAE-4FB9-AABB-E69491BAB0B9}" srcOrd="0" destOrd="0" presId="urn:microsoft.com/office/officeart/2005/8/layout/matrix3"/>
    <dgm:cxn modelId="{BC74AD23-6065-4CAF-838B-CB1F576B4344}" type="presOf" srcId="{8F671884-82DE-4A77-8552-14CAA79DE444}" destId="{373624FB-5F58-4220-8D31-CA2561F167E3}" srcOrd="0" destOrd="0" presId="urn:microsoft.com/office/officeart/2005/8/layout/matrix3"/>
    <dgm:cxn modelId="{EFB96A4F-910C-4266-B28D-47305D8E0CBD}" type="presOf" srcId="{8C15B9F4-390C-4D01-AF2E-809910402C56}" destId="{1081DFBE-ABA7-4745-AB43-69A7B9013110}" srcOrd="0" destOrd="0" presId="urn:microsoft.com/office/officeart/2005/8/layout/matrix3"/>
    <dgm:cxn modelId="{3F8A1072-DEF4-4921-A134-AF5BAECB60EC}" srcId="{8C15B9F4-390C-4D01-AF2E-809910402C56}" destId="{9B20E28E-49A8-453E-860E-6FCFE7293C4F}" srcOrd="1" destOrd="0" parTransId="{4B9130A9-645A-43E7-B241-358B4355F9F8}" sibTransId="{E3F30392-ADFF-4B90-8D6B-F45F0E58A7DB}"/>
    <dgm:cxn modelId="{08D51376-7E05-4EF4-9B5A-EA810B368590}" srcId="{8C15B9F4-390C-4D01-AF2E-809910402C56}" destId="{8F671884-82DE-4A77-8552-14CAA79DE444}" srcOrd="2" destOrd="0" parTransId="{91DF28FA-24C4-4AF0-82E9-85EFFDF5FF33}" sibTransId="{E809F4B1-8291-4388-B5FD-20DDDCEED798}"/>
    <dgm:cxn modelId="{DC9C91AF-F76F-45B5-B84B-816D3ACCE26B}" type="presOf" srcId="{0AE97BD4-B3FF-424B-955C-834C6CACB255}" destId="{DC0F7DEC-0D1F-4106-9F5F-2A4BF63E0760}" srcOrd="0" destOrd="0" presId="urn:microsoft.com/office/officeart/2005/8/layout/matrix3"/>
    <dgm:cxn modelId="{BBCCB4F4-9ADC-4092-8467-BF2F45530243}" type="presOf" srcId="{0C32BB07-6686-4846-B3E3-25FE5190E37C}" destId="{AE7A0158-3D4E-467F-AC30-2B2E2715EB68}" srcOrd="0" destOrd="0" presId="urn:microsoft.com/office/officeart/2005/8/layout/matrix3"/>
    <dgm:cxn modelId="{0B92BEF8-CDA1-47DF-9A9C-25BF0D6487FE}" srcId="{8C15B9F4-390C-4D01-AF2E-809910402C56}" destId="{0C32BB07-6686-4846-B3E3-25FE5190E37C}" srcOrd="0" destOrd="0" parTransId="{810D49EF-7671-4679-A28F-1D4EE66A5821}" sibTransId="{4F334320-4E72-4D92-99F1-CEC66D009C8B}"/>
    <dgm:cxn modelId="{B101168A-AE8C-4283-A77F-C0E03C558EB8}" type="presParOf" srcId="{1081DFBE-ABA7-4745-AB43-69A7B9013110}" destId="{06088252-04FF-4C83-8B07-064A132BA400}" srcOrd="0" destOrd="0" presId="urn:microsoft.com/office/officeart/2005/8/layout/matrix3"/>
    <dgm:cxn modelId="{6043A044-36C8-4F0B-8539-4C8915600014}" type="presParOf" srcId="{1081DFBE-ABA7-4745-AB43-69A7B9013110}" destId="{AE7A0158-3D4E-467F-AC30-2B2E2715EB68}" srcOrd="1" destOrd="0" presId="urn:microsoft.com/office/officeart/2005/8/layout/matrix3"/>
    <dgm:cxn modelId="{358FCF56-13A2-4C3C-8427-075ACCCAB80B}" type="presParOf" srcId="{1081DFBE-ABA7-4745-AB43-69A7B9013110}" destId="{6959F330-DBAE-4FB9-AABB-E69491BAB0B9}" srcOrd="2" destOrd="0" presId="urn:microsoft.com/office/officeart/2005/8/layout/matrix3"/>
    <dgm:cxn modelId="{089B9EE4-0C7C-4FCC-9566-E369CEA565C7}" type="presParOf" srcId="{1081DFBE-ABA7-4745-AB43-69A7B9013110}" destId="{373624FB-5F58-4220-8D31-CA2561F167E3}" srcOrd="3" destOrd="0" presId="urn:microsoft.com/office/officeart/2005/8/layout/matrix3"/>
    <dgm:cxn modelId="{1C4107F9-119B-42B1-8276-B15897FCC824}" type="presParOf" srcId="{1081DFBE-ABA7-4745-AB43-69A7B9013110}" destId="{DC0F7DEC-0D1F-4106-9F5F-2A4BF63E076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A3F26-8CEC-4F90-987C-C8792D0FBB05}">
      <dsp:nvSpPr>
        <dsp:cNvPr id="0" name=""/>
        <dsp:cNvSpPr/>
      </dsp:nvSpPr>
      <dsp:spPr>
        <a:xfrm>
          <a:off x="757092" y="1992"/>
          <a:ext cx="3034531" cy="18207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 Promotes independence and participation</a:t>
          </a:r>
        </a:p>
      </dsp:txBody>
      <dsp:txXfrm>
        <a:off x="757092" y="1992"/>
        <a:ext cx="3034531" cy="1820718"/>
      </dsp:txXfrm>
    </dsp:sp>
    <dsp:sp modelId="{CFC9AC9B-1C92-4ECE-83D8-D1A11D566AD8}">
      <dsp:nvSpPr>
        <dsp:cNvPr id="0" name=""/>
        <dsp:cNvSpPr/>
      </dsp:nvSpPr>
      <dsp:spPr>
        <a:xfrm>
          <a:off x="4095076" y="1992"/>
          <a:ext cx="3034531" cy="18207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 Enhances quality of life</a:t>
          </a:r>
        </a:p>
      </dsp:txBody>
      <dsp:txXfrm>
        <a:off x="4095076" y="1992"/>
        <a:ext cx="3034531" cy="1820718"/>
      </dsp:txXfrm>
    </dsp:sp>
    <dsp:sp modelId="{115B45CC-2066-4397-AC2E-5DF111F920E6}">
      <dsp:nvSpPr>
        <dsp:cNvPr id="0" name=""/>
        <dsp:cNvSpPr/>
      </dsp:nvSpPr>
      <dsp:spPr>
        <a:xfrm>
          <a:off x="2426084" y="2126164"/>
          <a:ext cx="3034531" cy="18207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 Supports education and employment</a:t>
          </a:r>
        </a:p>
      </dsp:txBody>
      <dsp:txXfrm>
        <a:off x="2426084" y="2126164"/>
        <a:ext cx="3034531" cy="18207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DECD0-7181-490D-8980-0217C7B943DF}">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DC0C2-CCAD-48DE-810A-208E90736D08}">
      <dsp:nvSpPr>
        <dsp:cNvPr id="0" name=""/>
        <dsp:cNvSpPr/>
      </dsp:nvSpPr>
      <dsp:spPr>
        <a:xfrm>
          <a:off x="832623" y="108334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E65A80-2B1F-4524-96C6-363D9B28367C}">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dirty="0"/>
            <a:t>SLP-led evaluation of communication needs</a:t>
          </a:r>
        </a:p>
      </dsp:txBody>
      <dsp:txXfrm>
        <a:off x="46529" y="2703902"/>
        <a:ext cx="2418750" cy="720000"/>
      </dsp:txXfrm>
    </dsp:sp>
    <dsp:sp modelId="{01A88026-D668-475D-9435-B4DD4770BBEC}">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E7F66-6266-4373-862C-913C42D5444D}">
      <dsp:nvSpPr>
        <dsp:cNvPr id="0" name=""/>
        <dsp:cNvSpPr/>
      </dsp:nvSpPr>
      <dsp:spPr>
        <a:xfrm>
          <a:off x="3674654" y="108334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7E4B36-2EFA-4E98-A14B-F47535E04D98}">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dirty="0"/>
            <a:t>Device trials and data collection</a:t>
          </a:r>
        </a:p>
      </dsp:txBody>
      <dsp:txXfrm>
        <a:off x="2888560" y="2703902"/>
        <a:ext cx="2418750" cy="720000"/>
      </dsp:txXfrm>
    </dsp:sp>
    <dsp:sp modelId="{38C5AF20-771C-420D-A4A2-A4E940071809}">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F927F-A6C3-4EEB-B81B-CE37B075FA54}">
      <dsp:nvSpPr>
        <dsp:cNvPr id="0" name=""/>
        <dsp:cNvSpPr/>
      </dsp:nvSpPr>
      <dsp:spPr>
        <a:xfrm>
          <a:off x="6516685" y="108334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3F6E89-CDA9-4C5F-B290-2F2ABA558BE1}">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dirty="0"/>
            <a:t>Evidence of need is required for funding</a:t>
          </a:r>
        </a:p>
      </dsp:txBody>
      <dsp:txXfrm>
        <a:off x="5730591" y="2703902"/>
        <a:ext cx="24187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1F94-3F0D-4F0F-94A5-393AFA3B782D}">
      <dsp:nvSpPr>
        <dsp:cNvPr id="0" name=""/>
        <dsp:cNvSpPr/>
      </dsp:nvSpPr>
      <dsp:spPr>
        <a:xfrm>
          <a:off x="0" y="0"/>
          <a:ext cx="6966490" cy="12578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Trial period with different devices</a:t>
          </a:r>
        </a:p>
      </dsp:txBody>
      <dsp:txXfrm>
        <a:off x="36841" y="36841"/>
        <a:ext cx="5609181" cy="1184159"/>
      </dsp:txXfrm>
    </dsp:sp>
    <dsp:sp modelId="{221CF1F6-D503-4193-A5C3-DE4A74602DF7}">
      <dsp:nvSpPr>
        <dsp:cNvPr id="0" name=""/>
        <dsp:cNvSpPr/>
      </dsp:nvSpPr>
      <dsp:spPr>
        <a:xfrm>
          <a:off x="614690" y="1467481"/>
          <a:ext cx="6966490" cy="1257841"/>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Document success and challenges</a:t>
          </a:r>
        </a:p>
      </dsp:txBody>
      <dsp:txXfrm>
        <a:off x="651531" y="1504322"/>
        <a:ext cx="5460521" cy="1184159"/>
      </dsp:txXfrm>
    </dsp:sp>
    <dsp:sp modelId="{776992EA-3286-4B83-B79C-D09CC7668519}">
      <dsp:nvSpPr>
        <dsp:cNvPr id="0" name=""/>
        <dsp:cNvSpPr/>
      </dsp:nvSpPr>
      <dsp:spPr>
        <a:xfrm>
          <a:off x="1229380" y="2934963"/>
          <a:ext cx="6966490" cy="125784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Family and user input is critical</a:t>
          </a:r>
        </a:p>
      </dsp:txBody>
      <dsp:txXfrm>
        <a:off x="1266221" y="2971804"/>
        <a:ext cx="5460521" cy="1184159"/>
      </dsp:txXfrm>
    </dsp:sp>
    <dsp:sp modelId="{7631AFC6-BCF4-4CE6-BBFF-1BB2BAFCED1E}">
      <dsp:nvSpPr>
        <dsp:cNvPr id="0" name=""/>
        <dsp:cNvSpPr/>
      </dsp:nvSpPr>
      <dsp:spPr>
        <a:xfrm>
          <a:off x="6148893"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32852" y="953863"/>
        <a:ext cx="449678" cy="615241"/>
      </dsp:txXfrm>
    </dsp:sp>
    <dsp:sp modelId="{FCE80196-BC60-48A6-A90A-C39384F6008A}">
      <dsp:nvSpPr>
        <dsp:cNvPr id="0" name=""/>
        <dsp:cNvSpPr/>
      </dsp:nvSpPr>
      <dsp:spPr>
        <a:xfrm>
          <a:off x="6763583" y="2412959"/>
          <a:ext cx="817596" cy="817596"/>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47542" y="2412959"/>
        <a:ext cx="449678" cy="6152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510EE-5BDB-4AB8-86D1-BF3B392C8FFC}">
      <dsp:nvSpPr>
        <dsp:cNvPr id="0" name=""/>
        <dsp:cNvSpPr/>
      </dsp:nvSpPr>
      <dsp:spPr>
        <a:xfrm>
          <a:off x="0" y="814839"/>
          <a:ext cx="4775935" cy="4775935"/>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9623C-7059-4098-B7C2-6245B8443414}">
      <dsp:nvSpPr>
        <dsp:cNvPr id="0" name=""/>
        <dsp:cNvSpPr/>
      </dsp:nvSpPr>
      <dsp:spPr>
        <a:xfrm>
          <a:off x="310435" y="1125274"/>
          <a:ext cx="1910374" cy="19103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SLP evaluation report</a:t>
          </a:r>
        </a:p>
      </dsp:txBody>
      <dsp:txXfrm>
        <a:off x="403692" y="1218531"/>
        <a:ext cx="1723860" cy="1723860"/>
      </dsp:txXfrm>
    </dsp:sp>
    <dsp:sp modelId="{28F6D880-0F4A-4865-89C7-72ED5492D411}">
      <dsp:nvSpPr>
        <dsp:cNvPr id="0" name=""/>
        <dsp:cNvSpPr/>
      </dsp:nvSpPr>
      <dsp:spPr>
        <a:xfrm>
          <a:off x="2555125" y="1125274"/>
          <a:ext cx="1910374" cy="19103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Letter of Medical Necessity (LMN)</a:t>
          </a:r>
        </a:p>
      </dsp:txBody>
      <dsp:txXfrm>
        <a:off x="2648382" y="1218531"/>
        <a:ext cx="1723860" cy="1723860"/>
      </dsp:txXfrm>
    </dsp:sp>
    <dsp:sp modelId="{2254FE99-D4D5-45BA-8CAB-02590B234C72}">
      <dsp:nvSpPr>
        <dsp:cNvPr id="0" name=""/>
        <dsp:cNvSpPr/>
      </dsp:nvSpPr>
      <dsp:spPr>
        <a:xfrm>
          <a:off x="310435" y="3369964"/>
          <a:ext cx="1910374" cy="191037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Physician signature required</a:t>
          </a:r>
        </a:p>
      </dsp:txBody>
      <dsp:txXfrm>
        <a:off x="403692" y="3463221"/>
        <a:ext cx="1723860" cy="1723860"/>
      </dsp:txXfrm>
    </dsp:sp>
    <dsp:sp modelId="{E043CA22-C4FF-4251-9F63-7B66190A1302}">
      <dsp:nvSpPr>
        <dsp:cNvPr id="0" name=""/>
        <dsp:cNvSpPr/>
      </dsp:nvSpPr>
      <dsp:spPr>
        <a:xfrm>
          <a:off x="2555125" y="3369964"/>
          <a:ext cx="1910374" cy="19103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Tip: Be clear, evidence-based, and user-centered</a:t>
          </a:r>
        </a:p>
      </dsp:txBody>
      <dsp:txXfrm>
        <a:off x="2648382" y="3463221"/>
        <a:ext cx="1723860" cy="17238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879AE-95D4-4B60-9E73-E7B5E45308D9}">
      <dsp:nvSpPr>
        <dsp:cNvPr id="0" name=""/>
        <dsp:cNvSpPr/>
      </dsp:nvSpPr>
      <dsp:spPr>
        <a:xfrm>
          <a:off x="0" y="290407"/>
          <a:ext cx="2268977" cy="12045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Medicaid (most common in NM)</a:t>
          </a:r>
        </a:p>
      </dsp:txBody>
      <dsp:txXfrm>
        <a:off x="58803" y="349210"/>
        <a:ext cx="2151371" cy="1086982"/>
      </dsp:txXfrm>
    </dsp:sp>
    <dsp:sp modelId="{18567E87-054A-45ED-AB04-6609782C42D0}">
      <dsp:nvSpPr>
        <dsp:cNvPr id="0" name=""/>
        <dsp:cNvSpPr/>
      </dsp:nvSpPr>
      <dsp:spPr>
        <a:xfrm>
          <a:off x="0" y="1543955"/>
          <a:ext cx="2268977" cy="120458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Medicare or Private Insurance</a:t>
          </a:r>
        </a:p>
      </dsp:txBody>
      <dsp:txXfrm>
        <a:off x="58803" y="1602758"/>
        <a:ext cx="2151371" cy="1086982"/>
      </dsp:txXfrm>
    </dsp:sp>
    <dsp:sp modelId="{35C5FCFC-5A82-4091-A363-A38C0E826CC6}">
      <dsp:nvSpPr>
        <dsp:cNvPr id="0" name=""/>
        <dsp:cNvSpPr/>
      </dsp:nvSpPr>
      <dsp:spPr>
        <a:xfrm>
          <a:off x="0" y="2797503"/>
          <a:ext cx="2268977" cy="120458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School/AT loan programs</a:t>
          </a:r>
        </a:p>
      </dsp:txBody>
      <dsp:txXfrm>
        <a:off x="58803" y="2856306"/>
        <a:ext cx="2151371" cy="1086982"/>
      </dsp:txXfrm>
    </dsp:sp>
    <dsp:sp modelId="{F6B3D88D-C226-4DAD-A328-2FEBF7D88909}">
      <dsp:nvSpPr>
        <dsp:cNvPr id="0" name=""/>
        <dsp:cNvSpPr/>
      </dsp:nvSpPr>
      <dsp:spPr>
        <a:xfrm>
          <a:off x="0" y="4051051"/>
          <a:ext cx="2268977" cy="120458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NMTAP (New Mexico Technology Assistance Program) for temporary support</a:t>
          </a:r>
        </a:p>
      </dsp:txBody>
      <dsp:txXfrm>
        <a:off x="58803" y="4109854"/>
        <a:ext cx="2151371" cy="10869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0AF39-C697-410B-AD1A-7163F9FD85F4}">
      <dsp:nvSpPr>
        <dsp:cNvPr id="0" name=""/>
        <dsp:cNvSpPr/>
      </dsp:nvSpPr>
      <dsp:spPr>
        <a:xfrm>
          <a:off x="0" y="0"/>
          <a:ext cx="6966490" cy="110682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Approval → Device delivered &amp; set up</a:t>
          </a:r>
        </a:p>
      </dsp:txBody>
      <dsp:txXfrm>
        <a:off x="32418" y="32418"/>
        <a:ext cx="5772143" cy="1041985"/>
      </dsp:txXfrm>
    </dsp:sp>
    <dsp:sp modelId="{BCC92301-8E7A-46A5-BF82-845FDA5FE1AA}">
      <dsp:nvSpPr>
        <dsp:cNvPr id="0" name=""/>
        <dsp:cNvSpPr/>
      </dsp:nvSpPr>
      <dsp:spPr>
        <a:xfrm>
          <a:off x="614690" y="1291291"/>
          <a:ext cx="6966490" cy="1106821"/>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Denial → Appeal process (don’t give up!)</a:t>
          </a:r>
        </a:p>
      </dsp:txBody>
      <dsp:txXfrm>
        <a:off x="647108" y="1323709"/>
        <a:ext cx="5567530" cy="1041985"/>
      </dsp:txXfrm>
    </dsp:sp>
    <dsp:sp modelId="{9BDC4C2D-E61A-45AA-BFEC-559C84900204}">
      <dsp:nvSpPr>
        <dsp:cNvPr id="0" name=""/>
        <dsp:cNvSpPr/>
      </dsp:nvSpPr>
      <dsp:spPr>
        <a:xfrm>
          <a:off x="1229380" y="2582583"/>
          <a:ext cx="6966490" cy="110682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Partial approval → Explore supplemental funding options</a:t>
          </a:r>
        </a:p>
      </dsp:txBody>
      <dsp:txXfrm>
        <a:off x="1261798" y="2615001"/>
        <a:ext cx="5567530" cy="1041985"/>
      </dsp:txXfrm>
    </dsp:sp>
    <dsp:sp modelId="{8075632B-BC24-4A1E-B70E-777795435B8F}">
      <dsp:nvSpPr>
        <dsp:cNvPr id="0" name=""/>
        <dsp:cNvSpPr/>
      </dsp:nvSpPr>
      <dsp:spPr>
        <a:xfrm>
          <a:off x="6247056"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408928" y="839339"/>
        <a:ext cx="395689" cy="541373"/>
      </dsp:txXfrm>
    </dsp:sp>
    <dsp:sp modelId="{335F3CCB-B666-4348-94DA-3DB3DC8EC9DF}">
      <dsp:nvSpPr>
        <dsp:cNvPr id="0" name=""/>
        <dsp:cNvSpPr/>
      </dsp:nvSpPr>
      <dsp:spPr>
        <a:xfrm>
          <a:off x="6861746" y="2123252"/>
          <a:ext cx="719433" cy="719433"/>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023618" y="2123252"/>
        <a:ext cx="395689" cy="5413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BC07-31A8-45F5-BBF4-3CFD83BA23E0}">
      <dsp:nvSpPr>
        <dsp:cNvPr id="0" name=""/>
        <dsp:cNvSpPr/>
      </dsp:nvSpPr>
      <dsp:spPr>
        <a:xfrm>
          <a:off x="0" y="4425290"/>
          <a:ext cx="4726201" cy="14524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Ensure carryover in school, home, and community</a:t>
          </a:r>
        </a:p>
      </dsp:txBody>
      <dsp:txXfrm>
        <a:off x="0" y="4425290"/>
        <a:ext cx="4726201" cy="1452479"/>
      </dsp:txXfrm>
    </dsp:sp>
    <dsp:sp modelId="{2096D80A-187B-46D4-AEF0-411CEDA7A627}">
      <dsp:nvSpPr>
        <dsp:cNvPr id="0" name=""/>
        <dsp:cNvSpPr/>
      </dsp:nvSpPr>
      <dsp:spPr>
        <a:xfrm rot="10800000">
          <a:off x="0" y="2213164"/>
          <a:ext cx="4726201" cy="2233912"/>
        </a:xfrm>
        <a:prstGeom prst="upArrowCallou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Support family through appeals if needed</a:t>
          </a:r>
        </a:p>
      </dsp:txBody>
      <dsp:txXfrm rot="10800000">
        <a:off x="0" y="2213164"/>
        <a:ext cx="4726201" cy="1451529"/>
      </dsp:txXfrm>
    </dsp:sp>
    <dsp:sp modelId="{D8897027-2861-46A5-9FEA-F5570EAC22E6}">
      <dsp:nvSpPr>
        <dsp:cNvPr id="0" name=""/>
        <dsp:cNvSpPr/>
      </dsp:nvSpPr>
      <dsp:spPr>
        <a:xfrm rot="10800000">
          <a:off x="0" y="1039"/>
          <a:ext cx="4726201" cy="2233912"/>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Advocacy, education, training</a:t>
          </a:r>
        </a:p>
      </dsp:txBody>
      <dsp:txXfrm rot="10800000">
        <a:off x="0" y="1039"/>
        <a:ext cx="4726201" cy="14515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B1FFD-CDF8-447D-A3B6-60B4C23349A3}">
      <dsp:nvSpPr>
        <dsp:cNvPr id="0" name=""/>
        <dsp:cNvSpPr/>
      </dsp:nvSpPr>
      <dsp:spPr>
        <a:xfrm>
          <a:off x="0" y="91677"/>
          <a:ext cx="2536031" cy="3550443"/>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1155700">
            <a:lnSpc>
              <a:spcPct val="90000"/>
            </a:lnSpc>
            <a:spcBef>
              <a:spcPct val="0"/>
            </a:spcBef>
            <a:spcAft>
              <a:spcPct val="35000"/>
            </a:spcAft>
            <a:buNone/>
          </a:pPr>
          <a:r>
            <a:rPr lang="en-US" sz="2600" kern="1200"/>
            <a:t>Keep all documents organized</a:t>
          </a:r>
        </a:p>
      </dsp:txBody>
      <dsp:txXfrm>
        <a:off x="0" y="1440846"/>
        <a:ext cx="2536031" cy="2130266"/>
      </dsp:txXfrm>
    </dsp:sp>
    <dsp:sp modelId="{A265B7C4-FD25-43DF-91A7-DAE4A7B8654B}">
      <dsp:nvSpPr>
        <dsp:cNvPr id="0" name=""/>
        <dsp:cNvSpPr/>
      </dsp:nvSpPr>
      <dsp:spPr>
        <a:xfrm>
          <a:off x="735449" y="446722"/>
          <a:ext cx="1065133" cy="106513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1434" y="602707"/>
        <a:ext cx="753163" cy="753163"/>
      </dsp:txXfrm>
    </dsp:sp>
    <dsp:sp modelId="{D927E433-1CBC-40D7-B89A-6000C1FD3604}">
      <dsp:nvSpPr>
        <dsp:cNvPr id="0" name=""/>
        <dsp:cNvSpPr/>
      </dsp:nvSpPr>
      <dsp:spPr>
        <a:xfrm>
          <a:off x="0" y="3642049"/>
          <a:ext cx="2536031" cy="72"/>
        </a:xfrm>
        <a:prstGeom prst="rect">
          <a:avLst/>
        </a:prstGeom>
        <a:solidFill>
          <a:schemeClr val="accent2">
            <a:hueOff val="936304"/>
            <a:satOff val="-1168"/>
            <a:lumOff val="275"/>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23D503-6AFE-4099-A894-F13DB5E76D84}">
      <dsp:nvSpPr>
        <dsp:cNvPr id="0" name=""/>
        <dsp:cNvSpPr/>
      </dsp:nvSpPr>
      <dsp:spPr>
        <a:xfrm>
          <a:off x="2789634" y="91677"/>
          <a:ext cx="2536031" cy="3550443"/>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1155700">
            <a:lnSpc>
              <a:spcPct val="90000"/>
            </a:lnSpc>
            <a:spcBef>
              <a:spcPct val="0"/>
            </a:spcBef>
            <a:spcAft>
              <a:spcPct val="35000"/>
            </a:spcAft>
            <a:buNone/>
          </a:pPr>
          <a:r>
            <a:rPr lang="en-US" sz="2600" kern="1200"/>
            <a:t>Stay in contact with SLP &amp; funding coordinator</a:t>
          </a:r>
        </a:p>
      </dsp:txBody>
      <dsp:txXfrm>
        <a:off x="2789634" y="1440846"/>
        <a:ext cx="2536031" cy="2130266"/>
      </dsp:txXfrm>
    </dsp:sp>
    <dsp:sp modelId="{03C3D2D5-CB33-434F-88D6-65624C26AB4E}">
      <dsp:nvSpPr>
        <dsp:cNvPr id="0" name=""/>
        <dsp:cNvSpPr/>
      </dsp:nvSpPr>
      <dsp:spPr>
        <a:xfrm>
          <a:off x="3525083" y="446722"/>
          <a:ext cx="1065133" cy="1065133"/>
        </a:xfrm>
        <a:prstGeom prst="ellipse">
          <a:avLst/>
        </a:prstGeom>
        <a:solidFill>
          <a:schemeClr val="accent2">
            <a:hueOff val="1872608"/>
            <a:satOff val="-2336"/>
            <a:lumOff val="549"/>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1068" y="602707"/>
        <a:ext cx="753163" cy="753163"/>
      </dsp:txXfrm>
    </dsp:sp>
    <dsp:sp modelId="{C415CB82-8BE6-4804-9102-2167C57DA514}">
      <dsp:nvSpPr>
        <dsp:cNvPr id="0" name=""/>
        <dsp:cNvSpPr/>
      </dsp:nvSpPr>
      <dsp:spPr>
        <a:xfrm>
          <a:off x="2789634" y="3642049"/>
          <a:ext cx="2536031" cy="72"/>
        </a:xfrm>
        <a:prstGeom prst="rect">
          <a:avLst/>
        </a:prstGeom>
        <a:solidFill>
          <a:schemeClr val="accent2">
            <a:hueOff val="2808911"/>
            <a:satOff val="-3503"/>
            <a:lumOff val="824"/>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8DF6B-A0B2-4A91-9D0F-B8E4DF7AFA5C}">
      <dsp:nvSpPr>
        <dsp:cNvPr id="0" name=""/>
        <dsp:cNvSpPr/>
      </dsp:nvSpPr>
      <dsp:spPr>
        <a:xfrm>
          <a:off x="5579268" y="91677"/>
          <a:ext cx="2536031" cy="3550443"/>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1155700">
            <a:lnSpc>
              <a:spcPct val="90000"/>
            </a:lnSpc>
            <a:spcBef>
              <a:spcPct val="0"/>
            </a:spcBef>
            <a:spcAft>
              <a:spcPct val="35000"/>
            </a:spcAft>
            <a:buNone/>
          </a:pPr>
          <a:r>
            <a:rPr lang="en-US" sz="2600" kern="1200"/>
            <a:t>Don’t be afraid to ask questions or appeal a denial</a:t>
          </a:r>
        </a:p>
      </dsp:txBody>
      <dsp:txXfrm>
        <a:off x="5579268" y="1440846"/>
        <a:ext cx="2536031" cy="2130266"/>
      </dsp:txXfrm>
    </dsp:sp>
    <dsp:sp modelId="{5337DCC6-FB86-4D69-A303-56505F293D6B}">
      <dsp:nvSpPr>
        <dsp:cNvPr id="0" name=""/>
        <dsp:cNvSpPr/>
      </dsp:nvSpPr>
      <dsp:spPr>
        <a:xfrm>
          <a:off x="6314717" y="446722"/>
          <a:ext cx="1065133" cy="1065133"/>
        </a:xfrm>
        <a:prstGeom prst="ellipse">
          <a:avLst/>
        </a:prstGeom>
        <a:solidFill>
          <a:schemeClr val="accent2">
            <a:hueOff val="3745215"/>
            <a:satOff val="-4671"/>
            <a:lumOff val="1098"/>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70702" y="602707"/>
        <a:ext cx="753163" cy="753163"/>
      </dsp:txXfrm>
    </dsp:sp>
    <dsp:sp modelId="{012DB2E7-BF65-492E-A092-71E871C7D0EE}">
      <dsp:nvSpPr>
        <dsp:cNvPr id="0" name=""/>
        <dsp:cNvSpPr/>
      </dsp:nvSpPr>
      <dsp:spPr>
        <a:xfrm>
          <a:off x="5579268" y="3642049"/>
          <a:ext cx="2536031" cy="72"/>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7812B-3B2A-4D15-9529-205B69ED551C}">
      <dsp:nvSpPr>
        <dsp:cNvPr id="0" name=""/>
        <dsp:cNvSpPr/>
      </dsp:nvSpPr>
      <dsp:spPr>
        <a:xfrm>
          <a:off x="0" y="716790"/>
          <a:ext cx="5175384" cy="705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41F9D5-F211-4433-B6FD-0927C6C3EDFE}">
      <dsp:nvSpPr>
        <dsp:cNvPr id="0" name=""/>
        <dsp:cNvSpPr/>
      </dsp:nvSpPr>
      <dsp:spPr>
        <a:xfrm>
          <a:off x="258769" y="303510"/>
          <a:ext cx="3622768"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1244600">
            <a:lnSpc>
              <a:spcPct val="90000"/>
            </a:lnSpc>
            <a:spcBef>
              <a:spcPct val="0"/>
            </a:spcBef>
            <a:spcAft>
              <a:spcPct val="35000"/>
            </a:spcAft>
            <a:buNone/>
          </a:pPr>
          <a:r>
            <a:rPr lang="en-US" sz="2800" kern="1200"/>
            <a:t>• Denials &amp; appeals</a:t>
          </a:r>
        </a:p>
      </dsp:txBody>
      <dsp:txXfrm>
        <a:off x="299118" y="343859"/>
        <a:ext cx="3542070" cy="745862"/>
      </dsp:txXfrm>
    </dsp:sp>
    <dsp:sp modelId="{6A024393-2829-451B-AB51-7593E0583F78}">
      <dsp:nvSpPr>
        <dsp:cNvPr id="0" name=""/>
        <dsp:cNvSpPr/>
      </dsp:nvSpPr>
      <dsp:spPr>
        <a:xfrm>
          <a:off x="0" y="1986870"/>
          <a:ext cx="5175384" cy="705600"/>
        </a:xfrm>
        <a:prstGeom prst="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4ABF385C-C761-4474-B868-A9E444F0A944}">
      <dsp:nvSpPr>
        <dsp:cNvPr id="0" name=""/>
        <dsp:cNvSpPr/>
      </dsp:nvSpPr>
      <dsp:spPr>
        <a:xfrm>
          <a:off x="258769" y="1573590"/>
          <a:ext cx="3622768" cy="82656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1244600">
            <a:lnSpc>
              <a:spcPct val="90000"/>
            </a:lnSpc>
            <a:spcBef>
              <a:spcPct val="0"/>
            </a:spcBef>
            <a:spcAft>
              <a:spcPct val="35000"/>
            </a:spcAft>
            <a:buNone/>
          </a:pPr>
          <a:r>
            <a:rPr lang="en-US" sz="2800" kern="1200"/>
            <a:t>• Insurance limitations</a:t>
          </a:r>
        </a:p>
      </dsp:txBody>
      <dsp:txXfrm>
        <a:off x="299118" y="1613939"/>
        <a:ext cx="3542070" cy="745862"/>
      </dsp:txXfrm>
    </dsp:sp>
    <dsp:sp modelId="{230BE40B-1EA9-4FF1-8AB6-C6F0EA988515}">
      <dsp:nvSpPr>
        <dsp:cNvPr id="0" name=""/>
        <dsp:cNvSpPr/>
      </dsp:nvSpPr>
      <dsp:spPr>
        <a:xfrm>
          <a:off x="0" y="3256950"/>
          <a:ext cx="5175384" cy="705600"/>
        </a:xfrm>
        <a:prstGeom prst="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AFA89A30-469A-4601-8FA5-948E94B4CE23}">
      <dsp:nvSpPr>
        <dsp:cNvPr id="0" name=""/>
        <dsp:cNvSpPr/>
      </dsp:nvSpPr>
      <dsp:spPr>
        <a:xfrm>
          <a:off x="258769" y="2843670"/>
          <a:ext cx="3622768" cy="82656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kern="1200" dirty="0">
              <a:solidFill>
                <a:schemeClr val="tx1"/>
              </a:solidFill>
            </a:rPr>
            <a:t>Documentation gaps</a:t>
          </a:r>
        </a:p>
      </dsp:txBody>
      <dsp:txXfrm>
        <a:off x="299118" y="2884019"/>
        <a:ext cx="3542070" cy="745862"/>
      </dsp:txXfrm>
    </dsp:sp>
    <dsp:sp modelId="{335F7F93-0EF5-4EC6-8073-0DEC6128218B}">
      <dsp:nvSpPr>
        <dsp:cNvPr id="0" name=""/>
        <dsp:cNvSpPr/>
      </dsp:nvSpPr>
      <dsp:spPr>
        <a:xfrm>
          <a:off x="0" y="4527030"/>
          <a:ext cx="5175384" cy="7056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D46CC0D0-1889-4351-8702-B8D86F014F86}">
      <dsp:nvSpPr>
        <dsp:cNvPr id="0" name=""/>
        <dsp:cNvSpPr/>
      </dsp:nvSpPr>
      <dsp:spPr>
        <a:xfrm>
          <a:off x="258769" y="4113750"/>
          <a:ext cx="3622768" cy="82656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kern="1200" dirty="0">
              <a:solidFill>
                <a:schemeClr val="tx1"/>
              </a:solidFill>
            </a:rPr>
            <a:t>Delays in processing</a:t>
          </a:r>
        </a:p>
      </dsp:txBody>
      <dsp:txXfrm>
        <a:off x="299118" y="4154099"/>
        <a:ext cx="3542070" cy="7458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FE5B1-3C43-4D69-9C79-3A9A9904722E}">
      <dsp:nvSpPr>
        <dsp:cNvPr id="0" name=""/>
        <dsp:cNvSpPr/>
      </dsp:nvSpPr>
      <dsp:spPr>
        <a:xfrm>
          <a:off x="1118728" y="431"/>
          <a:ext cx="2837340" cy="17024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a:t>• Be thorough in documentation</a:t>
          </a:r>
        </a:p>
      </dsp:txBody>
      <dsp:txXfrm>
        <a:off x="1118728" y="431"/>
        <a:ext cx="2837340" cy="1702404"/>
      </dsp:txXfrm>
    </dsp:sp>
    <dsp:sp modelId="{EAB43B66-5035-4896-9010-DC8FF4A565ED}">
      <dsp:nvSpPr>
        <dsp:cNvPr id="0" name=""/>
        <dsp:cNvSpPr/>
      </dsp:nvSpPr>
      <dsp:spPr>
        <a:xfrm>
          <a:off x="4239802" y="431"/>
          <a:ext cx="2837340" cy="1702404"/>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a:t>• Include real-life examples</a:t>
          </a:r>
        </a:p>
      </dsp:txBody>
      <dsp:txXfrm>
        <a:off x="4239802" y="431"/>
        <a:ext cx="2837340" cy="1702404"/>
      </dsp:txXfrm>
    </dsp:sp>
    <dsp:sp modelId="{AEFBA0D0-BACC-46A1-A7AF-E3EDC99DF1FA}">
      <dsp:nvSpPr>
        <dsp:cNvPr id="0" name=""/>
        <dsp:cNvSpPr/>
      </dsp:nvSpPr>
      <dsp:spPr>
        <a:xfrm>
          <a:off x="1118728" y="1986569"/>
          <a:ext cx="2837340" cy="1702404"/>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 </a:t>
          </a:r>
          <a:r>
            <a:rPr lang="en-US" sz="2600" kern="1200" dirty="0">
              <a:solidFill>
                <a:schemeClr val="tx1"/>
              </a:solidFill>
            </a:rPr>
            <a:t>Collaborate with the funding team</a:t>
          </a:r>
        </a:p>
      </dsp:txBody>
      <dsp:txXfrm>
        <a:off x="1118728" y="1986569"/>
        <a:ext cx="2837340" cy="1702404"/>
      </dsp:txXfrm>
    </dsp:sp>
    <dsp:sp modelId="{52833D23-2221-4A2D-AFC2-25D9B9918AD9}">
      <dsp:nvSpPr>
        <dsp:cNvPr id="0" name=""/>
        <dsp:cNvSpPr/>
      </dsp:nvSpPr>
      <dsp:spPr>
        <a:xfrm>
          <a:off x="4239802" y="1986569"/>
          <a:ext cx="2837340" cy="1702404"/>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 </a:t>
          </a:r>
          <a:r>
            <a:rPr lang="en-US" sz="2600" kern="1200" dirty="0">
              <a:solidFill>
                <a:schemeClr val="tx1"/>
              </a:solidFill>
            </a:rPr>
            <a:t>Use manufacturer resources (Funding Coach</a:t>
          </a:r>
          <a:r>
            <a:rPr lang="en-US" sz="2600" kern="1200" dirty="0"/>
            <a:t>)</a:t>
          </a:r>
        </a:p>
      </dsp:txBody>
      <dsp:txXfrm>
        <a:off x="4239802" y="1986569"/>
        <a:ext cx="2837340" cy="17024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2D36E-2B03-4DCC-8D89-F6FB476F1CDF}">
      <dsp:nvSpPr>
        <dsp:cNvPr id="0" name=""/>
        <dsp:cNvSpPr/>
      </dsp:nvSpPr>
      <dsp:spPr>
        <a:xfrm>
          <a:off x="336768" y="127"/>
          <a:ext cx="2956470" cy="1773882"/>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Example of a child receiving an SGD through Medicaid:</a:t>
          </a:r>
        </a:p>
      </dsp:txBody>
      <dsp:txXfrm>
        <a:off x="336768" y="127"/>
        <a:ext cx="2956470" cy="1773882"/>
      </dsp:txXfrm>
    </dsp:sp>
    <dsp:sp modelId="{7503B5E7-7532-4B39-B376-D4EECC7FFF6C}">
      <dsp:nvSpPr>
        <dsp:cNvPr id="0" name=""/>
        <dsp:cNvSpPr/>
      </dsp:nvSpPr>
      <dsp:spPr>
        <a:xfrm>
          <a:off x="336768" y="2069656"/>
          <a:ext cx="2956470" cy="1773882"/>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Eval → Trial → Submission → Approval → Device delivery</a:t>
          </a:r>
        </a:p>
      </dsp:txBody>
      <dsp:txXfrm>
        <a:off x="336768" y="2069656"/>
        <a:ext cx="2956470" cy="1773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41B7A-C347-45CD-A506-018F876B336E}">
      <dsp:nvSpPr>
        <dsp:cNvPr id="0" name=""/>
        <dsp:cNvSpPr/>
      </dsp:nvSpPr>
      <dsp:spPr>
        <a:xfrm>
          <a:off x="962" y="848041"/>
          <a:ext cx="3754654" cy="22527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SGDs open doors – funding ensures access.</a:t>
          </a:r>
        </a:p>
      </dsp:txBody>
      <dsp:txXfrm>
        <a:off x="962" y="848041"/>
        <a:ext cx="3754654" cy="2252792"/>
      </dsp:txXfrm>
    </dsp:sp>
    <dsp:sp modelId="{82AAEF66-BC08-4FB8-A7BF-9662F8B40335}">
      <dsp:nvSpPr>
        <dsp:cNvPr id="0" name=""/>
        <dsp:cNvSpPr/>
      </dsp:nvSpPr>
      <dsp:spPr>
        <a:xfrm>
          <a:off x="4131082" y="848041"/>
          <a:ext cx="3754654" cy="225279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Communication supports independence, inclusion, and quality of life.</a:t>
          </a:r>
        </a:p>
      </dsp:txBody>
      <dsp:txXfrm>
        <a:off x="4131082" y="848041"/>
        <a:ext cx="3754654" cy="22527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E0D3C-7FE4-4103-BF94-94A65193636D}">
      <dsp:nvSpPr>
        <dsp:cNvPr id="0" name=""/>
        <dsp:cNvSpPr/>
      </dsp:nvSpPr>
      <dsp:spPr>
        <a:xfrm>
          <a:off x="0" y="171364"/>
          <a:ext cx="4726201" cy="13127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NMTAP: Device loan &amp; support</a:t>
          </a:r>
        </a:p>
      </dsp:txBody>
      <dsp:txXfrm>
        <a:off x="64083" y="235447"/>
        <a:ext cx="4598035" cy="1184574"/>
      </dsp:txXfrm>
    </dsp:sp>
    <dsp:sp modelId="{F25250BA-1E0C-42FF-BD45-D2D53DB5C62C}">
      <dsp:nvSpPr>
        <dsp:cNvPr id="0" name=""/>
        <dsp:cNvSpPr/>
      </dsp:nvSpPr>
      <dsp:spPr>
        <a:xfrm>
          <a:off x="0" y="1579144"/>
          <a:ext cx="4726201" cy="131274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Medicaid guidelines (online resources)</a:t>
          </a:r>
        </a:p>
      </dsp:txBody>
      <dsp:txXfrm>
        <a:off x="64083" y="1643227"/>
        <a:ext cx="4598035" cy="1184574"/>
      </dsp:txXfrm>
    </dsp:sp>
    <dsp:sp modelId="{8D666FAE-CEB8-4DAF-917C-1253A6D0A445}">
      <dsp:nvSpPr>
        <dsp:cNvPr id="0" name=""/>
        <dsp:cNvSpPr/>
      </dsp:nvSpPr>
      <dsp:spPr>
        <a:xfrm>
          <a:off x="0" y="2986924"/>
          <a:ext cx="4726201" cy="131274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Parent advocacy groups &amp; disability organizations</a:t>
          </a:r>
        </a:p>
      </dsp:txBody>
      <dsp:txXfrm>
        <a:off x="64083" y="3051007"/>
        <a:ext cx="4598035" cy="1184574"/>
      </dsp:txXfrm>
    </dsp:sp>
    <dsp:sp modelId="{ACF4C403-CF0C-4EAF-90E1-34DC2F059063}">
      <dsp:nvSpPr>
        <dsp:cNvPr id="0" name=""/>
        <dsp:cNvSpPr/>
      </dsp:nvSpPr>
      <dsp:spPr>
        <a:xfrm>
          <a:off x="0" y="4394704"/>
          <a:ext cx="4726201" cy="13127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Tobii </a:t>
          </a:r>
          <a:r>
            <a:rPr lang="en-US" sz="3300" kern="1200" dirty="0" err="1">
              <a:solidFill>
                <a:schemeClr val="tx1"/>
              </a:solidFill>
            </a:rPr>
            <a:t>Dynavox</a:t>
          </a:r>
          <a:r>
            <a:rPr lang="en-US" sz="3300" kern="1200" dirty="0">
              <a:solidFill>
                <a:schemeClr val="tx1"/>
              </a:solidFill>
            </a:rPr>
            <a:t> Funding Portal (</a:t>
          </a:r>
          <a:r>
            <a:rPr lang="en-US" sz="3300" kern="1200" dirty="0" err="1">
              <a:solidFill>
                <a:schemeClr val="tx1"/>
              </a:solidFill>
            </a:rPr>
            <a:t>efunding</a:t>
          </a:r>
          <a:r>
            <a:rPr lang="en-US" sz="3300" kern="1200" dirty="0">
              <a:solidFill>
                <a:schemeClr val="tx1"/>
              </a:solidFill>
            </a:rPr>
            <a:t>)</a:t>
          </a:r>
        </a:p>
      </dsp:txBody>
      <dsp:txXfrm>
        <a:off x="64083" y="4458787"/>
        <a:ext cx="4598035" cy="11845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FEAA2-0A36-495A-836E-0F80F20DDE3E}">
      <dsp:nvSpPr>
        <dsp:cNvPr id="0" name=""/>
        <dsp:cNvSpPr/>
      </dsp:nvSpPr>
      <dsp:spPr>
        <a:xfrm>
          <a:off x="2190750" y="0"/>
          <a:ext cx="3733799" cy="373379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4E39B-9445-41CD-A5A0-F477D492495E}">
      <dsp:nvSpPr>
        <dsp:cNvPr id="0" name=""/>
        <dsp:cNvSpPr/>
      </dsp:nvSpPr>
      <dsp:spPr>
        <a:xfrm>
          <a:off x="2545461" y="354710"/>
          <a:ext cx="1456181" cy="14561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Funding takes teamwork</a:t>
          </a:r>
        </a:p>
      </dsp:txBody>
      <dsp:txXfrm>
        <a:off x="2616546" y="425795"/>
        <a:ext cx="1314011" cy="1314011"/>
      </dsp:txXfrm>
    </dsp:sp>
    <dsp:sp modelId="{D8DAC533-077F-43E6-9780-948BEAA4F902}">
      <dsp:nvSpPr>
        <dsp:cNvPr id="0" name=""/>
        <dsp:cNvSpPr/>
      </dsp:nvSpPr>
      <dsp:spPr>
        <a:xfrm>
          <a:off x="4113656" y="354710"/>
          <a:ext cx="1456181" cy="14561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Documentation is critical</a:t>
          </a:r>
        </a:p>
      </dsp:txBody>
      <dsp:txXfrm>
        <a:off x="4184741" y="425795"/>
        <a:ext cx="1314011" cy="1314011"/>
      </dsp:txXfrm>
    </dsp:sp>
    <dsp:sp modelId="{B1AC1ADE-1245-49D2-963C-33858D4B1A0F}">
      <dsp:nvSpPr>
        <dsp:cNvPr id="0" name=""/>
        <dsp:cNvSpPr/>
      </dsp:nvSpPr>
      <dsp:spPr>
        <a:xfrm>
          <a:off x="2545461" y="1922906"/>
          <a:ext cx="1456181" cy="145618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Families &amp; users are at the center of the process</a:t>
          </a:r>
        </a:p>
      </dsp:txBody>
      <dsp:txXfrm>
        <a:off x="2616546" y="1993991"/>
        <a:ext cx="1314011" cy="1314011"/>
      </dsp:txXfrm>
    </dsp:sp>
    <dsp:sp modelId="{DA27200F-9B53-4357-8BE4-0D8378C94A30}">
      <dsp:nvSpPr>
        <dsp:cNvPr id="0" name=""/>
        <dsp:cNvSpPr/>
      </dsp:nvSpPr>
      <dsp:spPr>
        <a:xfrm>
          <a:off x="4113656" y="1922906"/>
          <a:ext cx="1456181" cy="14561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Support is available – you are not alone</a:t>
          </a:r>
        </a:p>
      </dsp:txBody>
      <dsp:txXfrm>
        <a:off x="4184741" y="1993991"/>
        <a:ext cx="1314011" cy="131401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96F0F-D872-4EAB-8E83-810AC3E460F0}">
      <dsp:nvSpPr>
        <dsp:cNvPr id="0" name=""/>
        <dsp:cNvSpPr/>
      </dsp:nvSpPr>
      <dsp:spPr>
        <a:xfrm>
          <a:off x="353963" y="1360"/>
          <a:ext cx="2777252" cy="1666351"/>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Every voice deserves to be heard.</a:t>
          </a:r>
        </a:p>
      </dsp:txBody>
      <dsp:txXfrm>
        <a:off x="353963" y="1360"/>
        <a:ext cx="2777252" cy="1666351"/>
      </dsp:txXfrm>
    </dsp:sp>
    <dsp:sp modelId="{14B120DA-406C-40C8-9F65-99AF06230761}">
      <dsp:nvSpPr>
        <dsp:cNvPr id="0" name=""/>
        <dsp:cNvSpPr/>
      </dsp:nvSpPr>
      <dsp:spPr>
        <a:xfrm>
          <a:off x="353963" y="1945437"/>
          <a:ext cx="2777252" cy="1666351"/>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Contact your local AAC support team or visit NMTAP for resources.</a:t>
          </a:r>
        </a:p>
      </dsp:txBody>
      <dsp:txXfrm>
        <a:off x="353963" y="1945437"/>
        <a:ext cx="2777252" cy="1666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B2826-AE68-4397-8960-C469DC47AC39}">
      <dsp:nvSpPr>
        <dsp:cNvPr id="0" name=""/>
        <dsp:cNvSpPr/>
      </dsp:nvSpPr>
      <dsp:spPr>
        <a:xfrm>
          <a:off x="465394" y="23804"/>
          <a:ext cx="1338187" cy="1338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44F8B-A3F4-4E26-8114-15BD8CC7221B}">
      <dsp:nvSpPr>
        <dsp:cNvPr id="0" name=""/>
        <dsp:cNvSpPr/>
      </dsp:nvSpPr>
      <dsp:spPr>
        <a:xfrm>
          <a:off x="750582" y="308992"/>
          <a:ext cx="767812" cy="767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CE516-6A71-4493-ABA2-3B0414C09938}">
      <dsp:nvSpPr>
        <dsp:cNvPr id="0" name=""/>
        <dsp:cNvSpPr/>
      </dsp:nvSpPr>
      <dsp:spPr>
        <a:xfrm>
          <a:off x="37613" y="177880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 Medicaid, Medicare, Private Insurance, School Districts</a:t>
          </a:r>
        </a:p>
      </dsp:txBody>
      <dsp:txXfrm>
        <a:off x="37613" y="1778804"/>
        <a:ext cx="2193750" cy="720000"/>
      </dsp:txXfrm>
    </dsp:sp>
    <dsp:sp modelId="{16664DE8-995C-4B90-9B3A-6E5E2F5A222E}">
      <dsp:nvSpPr>
        <dsp:cNvPr id="0" name=""/>
        <dsp:cNvSpPr/>
      </dsp:nvSpPr>
      <dsp:spPr>
        <a:xfrm>
          <a:off x="465394" y="3047242"/>
          <a:ext cx="1338187" cy="1338187"/>
        </a:xfrm>
        <a:prstGeom prst="round2DiagRect">
          <a:avLst>
            <a:gd name="adj1" fmla="val 29727"/>
            <a:gd name="adj2" fmla="val 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1C50AEDB-CE08-40A9-A0C0-695647BF0FA0}">
      <dsp:nvSpPr>
        <dsp:cNvPr id="0" name=""/>
        <dsp:cNvSpPr/>
      </dsp:nvSpPr>
      <dsp:spPr>
        <a:xfrm>
          <a:off x="750582" y="3332429"/>
          <a:ext cx="767812" cy="767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33CA70-5569-4610-957F-780555E52733}">
      <dsp:nvSpPr>
        <dsp:cNvPr id="0" name=""/>
        <dsp:cNvSpPr/>
      </dsp:nvSpPr>
      <dsp:spPr>
        <a:xfrm>
          <a:off x="37613" y="4802242"/>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 Criteria: Medical necessity, functional communication needs</a:t>
          </a:r>
        </a:p>
      </dsp:txBody>
      <dsp:txXfrm>
        <a:off x="37613" y="4802242"/>
        <a:ext cx="21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8C322-434D-41B1-9217-C8E88FE46379}">
      <dsp:nvSpPr>
        <dsp:cNvPr id="0" name=""/>
        <dsp:cNvSpPr/>
      </dsp:nvSpPr>
      <dsp:spPr>
        <a:xfrm>
          <a:off x="0" y="343457"/>
          <a:ext cx="788670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AC88C8-F3BD-4844-842E-6B8C5F3E0AD8}">
      <dsp:nvSpPr>
        <dsp:cNvPr id="0" name=""/>
        <dsp:cNvSpPr/>
      </dsp:nvSpPr>
      <dsp:spPr>
        <a:xfrm>
          <a:off x="394335" y="92537"/>
          <a:ext cx="5520690"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defRPr cap="all"/>
          </a:pPr>
          <a:r>
            <a:rPr lang="en-US" sz="1700" kern="1200"/>
            <a:t>1. Evaluation by an SLP</a:t>
          </a:r>
        </a:p>
      </dsp:txBody>
      <dsp:txXfrm>
        <a:off x="418833" y="117035"/>
        <a:ext cx="5471694" cy="452844"/>
      </dsp:txXfrm>
    </dsp:sp>
    <dsp:sp modelId="{CC75E904-C283-49F1-B2B8-21049C54CF25}">
      <dsp:nvSpPr>
        <dsp:cNvPr id="0" name=""/>
        <dsp:cNvSpPr/>
      </dsp:nvSpPr>
      <dsp:spPr>
        <a:xfrm>
          <a:off x="0" y="1114577"/>
          <a:ext cx="7886700" cy="428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EBB90F-6135-4BF3-8F22-19D55DBE4BB8}">
      <dsp:nvSpPr>
        <dsp:cNvPr id="0" name=""/>
        <dsp:cNvSpPr/>
      </dsp:nvSpPr>
      <dsp:spPr>
        <a:xfrm>
          <a:off x="394335" y="863657"/>
          <a:ext cx="5520690" cy="5018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defRPr cap="all"/>
          </a:pPr>
          <a:r>
            <a:rPr lang="en-US" sz="1700" kern="1200" dirty="0">
              <a:solidFill>
                <a:schemeClr val="tx1"/>
              </a:solidFill>
            </a:rPr>
            <a:t>2. Device Trial</a:t>
          </a:r>
        </a:p>
      </dsp:txBody>
      <dsp:txXfrm>
        <a:off x="418833" y="888155"/>
        <a:ext cx="5471694" cy="452844"/>
      </dsp:txXfrm>
    </dsp:sp>
    <dsp:sp modelId="{897E7C49-AA54-4A3B-A60D-ABC52BDAE2FD}">
      <dsp:nvSpPr>
        <dsp:cNvPr id="0" name=""/>
        <dsp:cNvSpPr/>
      </dsp:nvSpPr>
      <dsp:spPr>
        <a:xfrm>
          <a:off x="0" y="1885698"/>
          <a:ext cx="7886700" cy="428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F7B7E-7417-498C-BB50-3B2EDC52AEC9}">
      <dsp:nvSpPr>
        <dsp:cNvPr id="0" name=""/>
        <dsp:cNvSpPr/>
      </dsp:nvSpPr>
      <dsp:spPr>
        <a:xfrm>
          <a:off x="394335" y="1634777"/>
          <a:ext cx="5520690" cy="5018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defRPr cap="all"/>
          </a:pPr>
          <a:r>
            <a:rPr lang="en-US" sz="1700" kern="1200"/>
            <a:t>3. Documentation &amp; Paperwork</a:t>
          </a:r>
        </a:p>
      </dsp:txBody>
      <dsp:txXfrm>
        <a:off x="418833" y="1659275"/>
        <a:ext cx="5471694" cy="452844"/>
      </dsp:txXfrm>
    </dsp:sp>
    <dsp:sp modelId="{109A96EE-4FAC-42D9-9294-7028AADF648F}">
      <dsp:nvSpPr>
        <dsp:cNvPr id="0" name=""/>
        <dsp:cNvSpPr/>
      </dsp:nvSpPr>
      <dsp:spPr>
        <a:xfrm>
          <a:off x="0" y="2656818"/>
          <a:ext cx="7886700" cy="42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0D78E-33DD-4F67-B94C-049ADEC282A0}">
      <dsp:nvSpPr>
        <dsp:cNvPr id="0" name=""/>
        <dsp:cNvSpPr/>
      </dsp:nvSpPr>
      <dsp:spPr>
        <a:xfrm>
          <a:off x="394335" y="2405898"/>
          <a:ext cx="5520690" cy="5018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defRPr cap="all"/>
          </a:pPr>
          <a:r>
            <a:rPr lang="en-US" sz="1700" kern="1200"/>
            <a:t>4. Submission &amp; Review</a:t>
          </a:r>
        </a:p>
      </dsp:txBody>
      <dsp:txXfrm>
        <a:off x="418833" y="2430396"/>
        <a:ext cx="5471694" cy="452844"/>
      </dsp:txXfrm>
    </dsp:sp>
    <dsp:sp modelId="{B992931D-AC92-4E8F-93F4-3336C06C3D07}">
      <dsp:nvSpPr>
        <dsp:cNvPr id="0" name=""/>
        <dsp:cNvSpPr/>
      </dsp:nvSpPr>
      <dsp:spPr>
        <a:xfrm>
          <a:off x="0" y="3427938"/>
          <a:ext cx="7886700" cy="428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2F264-B91B-4415-96DF-30C0AF85D585}">
      <dsp:nvSpPr>
        <dsp:cNvPr id="0" name=""/>
        <dsp:cNvSpPr/>
      </dsp:nvSpPr>
      <dsp:spPr>
        <a:xfrm>
          <a:off x="394335" y="3177018"/>
          <a:ext cx="5520690" cy="5018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defRPr cap="all"/>
          </a:pPr>
          <a:r>
            <a:rPr lang="en-US" sz="1700" kern="1200" dirty="0">
              <a:solidFill>
                <a:schemeClr val="tx1"/>
              </a:solidFill>
            </a:rPr>
            <a:t>5. Approval &amp; Delivery</a:t>
          </a:r>
        </a:p>
      </dsp:txBody>
      <dsp:txXfrm>
        <a:off x="418833" y="3201516"/>
        <a:ext cx="5471694"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CABF2-E473-4989-A552-4AC6FC4026F1}">
      <dsp:nvSpPr>
        <dsp:cNvPr id="0" name=""/>
        <dsp:cNvSpPr/>
      </dsp:nvSpPr>
      <dsp:spPr>
        <a:xfrm>
          <a:off x="0" y="0"/>
          <a:ext cx="6309360" cy="957294"/>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kern="1200"/>
            <a:t>Speech-Language Pathologist (evaluation, paperwork)</a:t>
          </a:r>
        </a:p>
      </dsp:txBody>
      <dsp:txXfrm>
        <a:off x="28038" y="28038"/>
        <a:ext cx="5195473" cy="901218"/>
      </dsp:txXfrm>
    </dsp:sp>
    <dsp:sp modelId="{0EFB1E91-B988-4399-BAE3-0DF8F4890752}">
      <dsp:nvSpPr>
        <dsp:cNvPr id="0" name=""/>
        <dsp:cNvSpPr/>
      </dsp:nvSpPr>
      <dsp:spPr>
        <a:xfrm>
          <a:off x="528408" y="1131347"/>
          <a:ext cx="6309360" cy="95729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kern="1200" dirty="0">
              <a:solidFill>
                <a:schemeClr val="tx1"/>
              </a:solidFill>
            </a:rPr>
            <a:t>AAC User &amp; Family (trial, input, advocacy)</a:t>
          </a:r>
        </a:p>
      </dsp:txBody>
      <dsp:txXfrm>
        <a:off x="556446" y="1159385"/>
        <a:ext cx="5102633" cy="901218"/>
      </dsp:txXfrm>
    </dsp:sp>
    <dsp:sp modelId="{0B8604C6-5A71-46A2-98E4-1E78AD3915E5}">
      <dsp:nvSpPr>
        <dsp:cNvPr id="0" name=""/>
        <dsp:cNvSpPr/>
      </dsp:nvSpPr>
      <dsp:spPr>
        <a:xfrm>
          <a:off x="1048931" y="2262695"/>
          <a:ext cx="6309360" cy="957294"/>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kern="1200"/>
            <a:t>Physician (prescription, Letter of Medical Necessity)</a:t>
          </a:r>
        </a:p>
      </dsp:txBody>
      <dsp:txXfrm>
        <a:off x="1076969" y="2290733"/>
        <a:ext cx="5110520" cy="901218"/>
      </dsp:txXfrm>
    </dsp:sp>
    <dsp:sp modelId="{CACFFD10-73CF-41AE-880B-CFF6798B7C44}">
      <dsp:nvSpPr>
        <dsp:cNvPr id="0" name=""/>
        <dsp:cNvSpPr/>
      </dsp:nvSpPr>
      <dsp:spPr>
        <a:xfrm>
          <a:off x="1577340" y="3394043"/>
          <a:ext cx="6309360" cy="957294"/>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cap="all"/>
          </a:pPr>
          <a:r>
            <a:rPr lang="en-US" sz="2200" kern="1200" dirty="0">
              <a:solidFill>
                <a:schemeClr val="tx1"/>
              </a:solidFill>
            </a:rPr>
            <a:t>Funding Source (Medicaid, Medicare, Private Insurance, AT programs)</a:t>
          </a:r>
        </a:p>
      </dsp:txBody>
      <dsp:txXfrm>
        <a:off x="1605378" y="3422081"/>
        <a:ext cx="5102633" cy="901218"/>
      </dsp:txXfrm>
    </dsp:sp>
    <dsp:sp modelId="{CD47B7EF-6661-4D7A-BDA2-432B009B96C4}">
      <dsp:nvSpPr>
        <dsp:cNvPr id="0" name=""/>
        <dsp:cNvSpPr/>
      </dsp:nvSpPr>
      <dsp:spPr>
        <a:xfrm>
          <a:off x="568711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827122" y="733200"/>
        <a:ext cx="342233" cy="468236"/>
      </dsp:txXfrm>
    </dsp:sp>
    <dsp:sp modelId="{8815E58B-EC2B-4B9E-8EEA-8B7DAFFF0DA0}">
      <dsp:nvSpPr>
        <dsp:cNvPr id="0" name=""/>
        <dsp:cNvSpPr/>
      </dsp:nvSpPr>
      <dsp:spPr>
        <a:xfrm>
          <a:off x="6215527" y="1864548"/>
          <a:ext cx="622241" cy="62224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55531" y="1864548"/>
        <a:ext cx="342233" cy="468236"/>
      </dsp:txXfrm>
    </dsp:sp>
    <dsp:sp modelId="{9F62C383-0986-42FF-8D60-6B4B31DF7C23}">
      <dsp:nvSpPr>
        <dsp:cNvPr id="0" name=""/>
        <dsp:cNvSpPr/>
      </dsp:nvSpPr>
      <dsp:spPr>
        <a:xfrm>
          <a:off x="6736049" y="2995896"/>
          <a:ext cx="622241" cy="62224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76053" y="2995896"/>
        <a:ext cx="342233" cy="468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A72D5-A3CF-4C3C-86E8-CBA3BBC9636E}">
      <dsp:nvSpPr>
        <dsp:cNvPr id="0" name=""/>
        <dsp:cNvSpPr/>
      </dsp:nvSpPr>
      <dsp:spPr>
        <a:xfrm>
          <a:off x="530099" y="691938"/>
          <a:ext cx="1406812" cy="1406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35816-41EC-4DAC-80D0-501966EE2C0C}">
      <dsp:nvSpPr>
        <dsp:cNvPr id="0" name=""/>
        <dsp:cNvSpPr/>
      </dsp:nvSpPr>
      <dsp:spPr>
        <a:xfrm>
          <a:off x="829912" y="99175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23771F-2565-4F72-A8F2-49AC43EB6C41}">
      <dsp:nvSpPr>
        <dsp:cNvPr id="0" name=""/>
        <dsp:cNvSpPr/>
      </dsp:nvSpPr>
      <dsp:spPr>
        <a:xfrm>
          <a:off x="80381" y="2536938"/>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t>• </a:t>
          </a:r>
          <a:r>
            <a:rPr lang="en-US" sz="2000" b="1" kern="1200" dirty="0">
              <a:solidFill>
                <a:schemeClr val="tx1"/>
              </a:solidFill>
            </a:rPr>
            <a:t>Provide input on daily needs</a:t>
          </a:r>
        </a:p>
      </dsp:txBody>
      <dsp:txXfrm>
        <a:off x="80381" y="2536938"/>
        <a:ext cx="2306250" cy="720000"/>
      </dsp:txXfrm>
    </dsp:sp>
    <dsp:sp modelId="{9CF47B32-CED1-4AC7-9EC4-AC41C10FB269}">
      <dsp:nvSpPr>
        <dsp:cNvPr id="0" name=""/>
        <dsp:cNvSpPr/>
      </dsp:nvSpPr>
      <dsp:spPr>
        <a:xfrm>
          <a:off x="3239943" y="691938"/>
          <a:ext cx="1406812" cy="1406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A9D491-8850-4310-B9A6-CD73BD0935A5}">
      <dsp:nvSpPr>
        <dsp:cNvPr id="0" name=""/>
        <dsp:cNvSpPr/>
      </dsp:nvSpPr>
      <dsp:spPr>
        <a:xfrm>
          <a:off x="3539756" y="99175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9B2F2-A4BC-4237-96BD-E1365F5E037D}">
      <dsp:nvSpPr>
        <dsp:cNvPr id="0" name=""/>
        <dsp:cNvSpPr/>
      </dsp:nvSpPr>
      <dsp:spPr>
        <a:xfrm>
          <a:off x="2790224" y="2536938"/>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t>• </a:t>
          </a:r>
          <a:r>
            <a:rPr lang="en-US" sz="2000" b="1" kern="1200" dirty="0">
              <a:solidFill>
                <a:schemeClr val="tx1"/>
              </a:solidFill>
            </a:rPr>
            <a:t>Support device trial at home</a:t>
          </a:r>
        </a:p>
      </dsp:txBody>
      <dsp:txXfrm>
        <a:off x="2790224" y="2536938"/>
        <a:ext cx="2306250" cy="720000"/>
      </dsp:txXfrm>
    </dsp:sp>
    <dsp:sp modelId="{7B7C9A85-1E90-4C9B-80ED-427DEFCB1627}">
      <dsp:nvSpPr>
        <dsp:cNvPr id="0" name=""/>
        <dsp:cNvSpPr/>
      </dsp:nvSpPr>
      <dsp:spPr>
        <a:xfrm>
          <a:off x="5949787" y="691938"/>
          <a:ext cx="1406812" cy="1406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1839F-C79B-4E58-BAEF-A3EF5A778C09}">
      <dsp:nvSpPr>
        <dsp:cNvPr id="0" name=""/>
        <dsp:cNvSpPr/>
      </dsp:nvSpPr>
      <dsp:spPr>
        <a:xfrm>
          <a:off x="6249600" y="99175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07F12B-8D39-481F-B0D0-8A95B6CA4797}">
      <dsp:nvSpPr>
        <dsp:cNvPr id="0" name=""/>
        <dsp:cNvSpPr/>
      </dsp:nvSpPr>
      <dsp:spPr>
        <a:xfrm>
          <a:off x="5500068" y="2536938"/>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t>• </a:t>
          </a:r>
          <a:r>
            <a:rPr lang="en-US" sz="2000" b="1" kern="1200" dirty="0">
              <a:solidFill>
                <a:schemeClr val="tx1"/>
              </a:solidFill>
            </a:rPr>
            <a:t>Advocate during funding process</a:t>
          </a:r>
        </a:p>
      </dsp:txBody>
      <dsp:txXfrm>
        <a:off x="5500068" y="2536938"/>
        <a:ext cx="2306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04D1E-4162-44AF-949C-C5ABB13A9773}">
      <dsp:nvSpPr>
        <dsp:cNvPr id="0" name=""/>
        <dsp:cNvSpPr/>
      </dsp:nvSpPr>
      <dsp:spPr>
        <a:xfrm>
          <a:off x="0" y="463934"/>
          <a:ext cx="4690291" cy="13127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 Support AAC use in the classroom</a:t>
          </a:r>
        </a:p>
      </dsp:txBody>
      <dsp:txXfrm>
        <a:off x="64083" y="528017"/>
        <a:ext cx="4562125" cy="1184574"/>
      </dsp:txXfrm>
    </dsp:sp>
    <dsp:sp modelId="{E862283E-FE33-4F65-A610-891CE8A943AD}">
      <dsp:nvSpPr>
        <dsp:cNvPr id="0" name=""/>
        <dsp:cNvSpPr/>
      </dsp:nvSpPr>
      <dsp:spPr>
        <a:xfrm>
          <a:off x="0" y="1871714"/>
          <a:ext cx="4690291" cy="131274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 Provide documentation of academic impact</a:t>
          </a:r>
        </a:p>
      </dsp:txBody>
      <dsp:txXfrm>
        <a:off x="64083" y="1935797"/>
        <a:ext cx="4562125" cy="1184574"/>
      </dsp:txXfrm>
    </dsp:sp>
    <dsp:sp modelId="{465FFA8E-E139-4072-AE5B-2A2095EAC119}">
      <dsp:nvSpPr>
        <dsp:cNvPr id="0" name=""/>
        <dsp:cNvSpPr/>
      </dsp:nvSpPr>
      <dsp:spPr>
        <a:xfrm>
          <a:off x="0" y="3279495"/>
          <a:ext cx="4690291" cy="13127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 </a:t>
          </a:r>
          <a:r>
            <a:rPr lang="en-US" sz="3300" kern="1200" dirty="0">
              <a:solidFill>
                <a:schemeClr val="bg1"/>
              </a:solidFill>
            </a:rPr>
            <a:t>Encourage peer inclusion</a:t>
          </a:r>
        </a:p>
      </dsp:txBody>
      <dsp:txXfrm>
        <a:off x="64083" y="3343578"/>
        <a:ext cx="4562125" cy="11845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C5F02-A9D2-46B5-8AA0-87036660805C}">
      <dsp:nvSpPr>
        <dsp:cNvPr id="0" name=""/>
        <dsp:cNvSpPr/>
      </dsp:nvSpPr>
      <dsp:spPr>
        <a:xfrm>
          <a:off x="0" y="0"/>
          <a:ext cx="3085505" cy="11530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Importance of self-advocacy</a:t>
          </a:r>
        </a:p>
      </dsp:txBody>
      <dsp:txXfrm>
        <a:off x="33773" y="33773"/>
        <a:ext cx="1841221" cy="1085553"/>
      </dsp:txXfrm>
    </dsp:sp>
    <dsp:sp modelId="{20DF3787-6BD7-45C0-9A9C-793D0B5E890D}">
      <dsp:nvSpPr>
        <dsp:cNvPr id="0" name=""/>
        <dsp:cNvSpPr/>
      </dsp:nvSpPr>
      <dsp:spPr>
        <a:xfrm>
          <a:off x="272250" y="1345283"/>
          <a:ext cx="3085505" cy="11530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Participation in device selection</a:t>
          </a:r>
        </a:p>
      </dsp:txBody>
      <dsp:txXfrm>
        <a:off x="306023" y="1379056"/>
        <a:ext cx="1996194" cy="1085553"/>
      </dsp:txXfrm>
    </dsp:sp>
    <dsp:sp modelId="{6868F9FA-6EDE-4BB7-91DE-1252F32A5B44}">
      <dsp:nvSpPr>
        <dsp:cNvPr id="0" name=""/>
        <dsp:cNvSpPr/>
      </dsp:nvSpPr>
      <dsp:spPr>
        <a:xfrm>
          <a:off x="544501" y="2690566"/>
          <a:ext cx="3085505" cy="11530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Expressing personal communication goals</a:t>
          </a:r>
        </a:p>
      </dsp:txBody>
      <dsp:txXfrm>
        <a:off x="578274" y="2724339"/>
        <a:ext cx="1996194" cy="1085553"/>
      </dsp:txXfrm>
    </dsp:sp>
    <dsp:sp modelId="{B90C3107-19F1-4841-A302-8D017BAD2496}">
      <dsp:nvSpPr>
        <dsp:cNvPr id="0" name=""/>
        <dsp:cNvSpPr/>
      </dsp:nvSpPr>
      <dsp:spPr>
        <a:xfrm>
          <a:off x="2335991" y="874434"/>
          <a:ext cx="749514" cy="74951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2504632" y="874434"/>
        <a:ext cx="412232" cy="564009"/>
      </dsp:txXfrm>
    </dsp:sp>
    <dsp:sp modelId="{57FDE96F-160E-4C59-88EB-2DD56F6C5FFF}">
      <dsp:nvSpPr>
        <dsp:cNvPr id="0" name=""/>
        <dsp:cNvSpPr/>
      </dsp:nvSpPr>
      <dsp:spPr>
        <a:xfrm>
          <a:off x="2608241" y="2212029"/>
          <a:ext cx="749514" cy="74951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2776882" y="2212029"/>
        <a:ext cx="412232" cy="5640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88252-04FF-4C83-8B07-064A132BA400}">
      <dsp:nvSpPr>
        <dsp:cNvPr id="0" name=""/>
        <dsp:cNvSpPr/>
      </dsp:nvSpPr>
      <dsp:spPr>
        <a:xfrm>
          <a:off x="520104" y="0"/>
          <a:ext cx="3728615" cy="372861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A0158-3D4E-467F-AC30-2B2E2715EB68}">
      <dsp:nvSpPr>
        <dsp:cNvPr id="0" name=""/>
        <dsp:cNvSpPr/>
      </dsp:nvSpPr>
      <dsp:spPr>
        <a:xfrm>
          <a:off x="874322" y="354218"/>
          <a:ext cx="1454159" cy="14541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 Conduct AAC evaluation</a:t>
          </a:r>
        </a:p>
      </dsp:txBody>
      <dsp:txXfrm>
        <a:off x="945308" y="425204"/>
        <a:ext cx="1312187" cy="1312187"/>
      </dsp:txXfrm>
    </dsp:sp>
    <dsp:sp modelId="{6959F330-DBAE-4FB9-AABB-E69491BAB0B9}">
      <dsp:nvSpPr>
        <dsp:cNvPr id="0" name=""/>
        <dsp:cNvSpPr/>
      </dsp:nvSpPr>
      <dsp:spPr>
        <a:xfrm>
          <a:off x="2440341" y="354218"/>
          <a:ext cx="1454159" cy="145415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 Document communication needs</a:t>
          </a:r>
        </a:p>
      </dsp:txBody>
      <dsp:txXfrm>
        <a:off x="2511327" y="425204"/>
        <a:ext cx="1312187" cy="1312187"/>
      </dsp:txXfrm>
    </dsp:sp>
    <dsp:sp modelId="{373624FB-5F58-4220-8D31-CA2561F167E3}">
      <dsp:nvSpPr>
        <dsp:cNvPr id="0" name=""/>
        <dsp:cNvSpPr/>
      </dsp:nvSpPr>
      <dsp:spPr>
        <a:xfrm>
          <a:off x="874322" y="1920236"/>
          <a:ext cx="1454159" cy="145415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 Write funding justification letter</a:t>
          </a:r>
        </a:p>
      </dsp:txBody>
      <dsp:txXfrm>
        <a:off x="945308" y="1991222"/>
        <a:ext cx="1312187" cy="1312187"/>
      </dsp:txXfrm>
    </dsp:sp>
    <dsp:sp modelId="{DC0F7DEC-0D1F-4106-9F5F-2A4BF63E0760}">
      <dsp:nvSpPr>
        <dsp:cNvPr id="0" name=""/>
        <dsp:cNvSpPr/>
      </dsp:nvSpPr>
      <dsp:spPr>
        <a:xfrm>
          <a:off x="2440341" y="1920236"/>
          <a:ext cx="1454159" cy="145415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 Collaborate with families &amp; educators</a:t>
          </a:r>
        </a:p>
      </dsp:txBody>
      <dsp:txXfrm>
        <a:off x="2511327" y="1991222"/>
        <a:ext cx="1312187" cy="13121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C1842-0089-4B7D-B7B8-CF793D8D40D6}" type="datetimeFigureOut">
              <a:rPr lang="en-US" smtClean="0"/>
              <a:t>9/17/2025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79B28-4ED1-407F-AC20-F8553D2FB248}" type="slidenum">
              <a:rPr lang="en-US" smtClean="0"/>
              <a:t>‹#›</a:t>
            </a:fld>
            <a:endParaRPr lang="en-US"/>
          </a:p>
        </p:txBody>
      </p:sp>
    </p:spTree>
    <p:extLst>
      <p:ext uri="{BB962C8B-B14F-4D97-AF65-F5344CB8AC3E}">
        <p14:creationId xmlns:p14="http://schemas.microsoft.com/office/powerpoint/2010/main" val="1609275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tobiidynavox.com/pages/funding?tab=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ownload.mytobiidynavox.com/Funding%20Documents/Spanish_Direct_Pay_Rental_Agreement_DB154L20210524.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wnload.mytobiidynavox.com/Funding%20Documents/Spanish_Funded_Trial_Agreement_DB155C20210524.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72D3-F33B-444E-877C-2840C473F880}"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40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72D3-F33B-444E-877C-2840C473F880}"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4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No matter where you are in the journey to obtaining a solution for your client – we are here to provide the support you need.</a:t>
            </a:r>
          </a:p>
          <a:p>
            <a:pPr marL="0" marR="0">
              <a:spcBef>
                <a:spcPts val="300"/>
              </a:spcBef>
              <a:spcAft>
                <a:spcPts val="300"/>
              </a:spcAft>
            </a:pPr>
            <a:endParaRPr lang="en-US" sz="180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The first step of the process is to see a speech language pathologist who will evaluate you to see if a speech generating device will meet you communication needs. If a SGD is needed, your SLP may recommend trialing the equipment for a further evaluation or because it may be required by your insurance who will be reviewing the request. </a:t>
            </a:r>
          </a:p>
        </p:txBody>
      </p:sp>
      <p:sp>
        <p:nvSpPr>
          <p:cNvPr id="4" name="Slide Number Placeholder 3"/>
          <p:cNvSpPr>
            <a:spLocks noGrp="1"/>
          </p:cNvSpPr>
          <p:nvPr>
            <p:ph type="sldNum" sz="quarter" idx="5"/>
          </p:nvPr>
        </p:nvSpPr>
        <p:spPr/>
        <p:txBody>
          <a:bodyPr/>
          <a:lstStyle/>
          <a:p>
            <a:fld id="{4C48F847-79B0-40F8-B956-8C030FB6DAEE}" type="slidenum">
              <a:rPr lang="en-US" smtClean="0"/>
              <a:t>18</a:t>
            </a:fld>
            <a:endParaRPr lang="en-US"/>
          </a:p>
        </p:txBody>
      </p:sp>
    </p:spTree>
    <p:extLst>
      <p:ext uri="{BB962C8B-B14F-4D97-AF65-F5344CB8AC3E}">
        <p14:creationId xmlns:p14="http://schemas.microsoft.com/office/powerpoint/2010/main" val="33490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Is it important that you see your physician for a face-to-face visit within the last 6 months. In some cases, a video visit (video and audio) will meet the criteria as well. During the visit, it is important that the doctor notes that he is treating you for the condition in which is causing your speech issues. This is a major requirement for Medicare and many insurances follow suit. </a:t>
            </a:r>
          </a:p>
          <a:p>
            <a:endParaRPr lang="en-US" dirty="0"/>
          </a:p>
          <a:p>
            <a:r>
              <a:rPr lang="en-US" dirty="0"/>
              <a:t>Step 3: Your SLP will write the evaluation recommending the equipment needed and then will submit that documentation to the funding team. Our funding team reviews the documents received against the insurance criteria. Your funding consultant will reach out for any revisions to documents submitted to meet criteria and will help reach out for any other missing information, such as a prescription, and chart notes from your physician. </a:t>
            </a:r>
          </a:p>
          <a:p>
            <a:endParaRPr lang="en-US" dirty="0"/>
          </a:p>
          <a:p>
            <a:r>
              <a:rPr lang="en-US" dirty="0"/>
              <a:t>Note: Your prescription must be dated after the SLP evaluation is written, and your last face to face visit with your doctor must occur within 6 months of the date of the prescription. </a:t>
            </a:r>
          </a:p>
          <a:p>
            <a:endParaRPr lang="en-US" dirty="0"/>
          </a:p>
        </p:txBody>
      </p:sp>
      <p:sp>
        <p:nvSpPr>
          <p:cNvPr id="4" name="Slide Number Placeholder 3"/>
          <p:cNvSpPr>
            <a:spLocks noGrp="1"/>
          </p:cNvSpPr>
          <p:nvPr>
            <p:ph type="sldNum" sz="quarter" idx="5"/>
          </p:nvPr>
        </p:nvSpPr>
        <p:spPr/>
        <p:txBody>
          <a:bodyPr/>
          <a:lstStyle/>
          <a:p>
            <a:fld id="{4C48F847-79B0-40F8-B956-8C030FB6DAEE}" type="slidenum">
              <a:rPr lang="en-US" smtClean="0"/>
              <a:t>19</a:t>
            </a:fld>
            <a:endParaRPr lang="en-US"/>
          </a:p>
        </p:txBody>
      </p:sp>
    </p:spTree>
    <p:extLst>
      <p:ext uri="{BB962C8B-B14F-4D97-AF65-F5344CB8AC3E}">
        <p14:creationId xmlns:p14="http://schemas.microsoft.com/office/powerpoint/2010/main" val="257293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No matter where you are in the journey to obtaining a solution for your client – we are here to provide the support you need.</a:t>
            </a:r>
          </a:p>
          <a:p>
            <a:pPr marL="0" marR="0">
              <a:spcBef>
                <a:spcPts val="300"/>
              </a:spcBef>
              <a:spcAft>
                <a:spcPts val="300"/>
              </a:spcAft>
            </a:pPr>
            <a:endPar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Step 4:  Our funding team will send in all the documentation to your insurance(s). During this process, our funding team will check in regularly with the insurance for the status of the request with hopes for an approval. </a:t>
            </a:r>
          </a:p>
          <a:p>
            <a:pPr marL="0" marR="0">
              <a:spcBef>
                <a:spcPts val="300"/>
              </a:spcBef>
              <a:spcAft>
                <a:spcPts val="300"/>
              </a:spcAft>
            </a:pPr>
            <a:endPar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If we receive an approval, we may not be able to ship the equipment right away. If we are not contracted with the insurance, we must work on getting a single case agreement on the rates of the equipment (one time contract), once we obtain this, we can work on shipping the information </a:t>
            </a:r>
          </a:p>
          <a:p>
            <a:pPr marL="0" marR="0">
              <a:spcBef>
                <a:spcPts val="300"/>
              </a:spcBef>
              <a:spcAft>
                <a:spcPts val="300"/>
              </a:spcAft>
            </a:pPr>
            <a:endPar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If your request is deferred – the funding consultant will work the SLP to obtain any other information the insurance is requesting</a:t>
            </a:r>
          </a:p>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If the request is denied – we have a dedicated appeals team who will work with you and your SLP to file an appeal on your behalf with the goal to overturn the denial to an approval. </a:t>
            </a:r>
          </a:p>
          <a:p>
            <a:pPr marL="0" marR="0">
              <a:spcBef>
                <a:spcPts val="300"/>
              </a:spcBef>
              <a:spcAft>
                <a:spcPts val="300"/>
              </a:spcAft>
            </a:pPr>
            <a:endPar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dirty="0">
                <a:solidFill>
                  <a:srgbClr val="0F163A"/>
                </a:solidFill>
                <a:effectLst/>
                <a:latin typeface="Berthold Akzidenz Grotesk BE"/>
                <a:ea typeface="Times New Roman" panose="02020603050405020304" pitchFamily="18" charset="0"/>
                <a:cs typeface="Times New Roman" panose="02020603050405020304" pitchFamily="18" charset="0"/>
              </a:rPr>
              <a:t>Step 5: Once we get an approval, we should be able to ship out your equipment. Our funding team will reach out to you before shipment to verify we have the correct shipping address and to review shipping details. Additionally, they may ask some additional questions that are required before shipping out the device if you have a Medicare plan. </a:t>
            </a:r>
          </a:p>
        </p:txBody>
      </p:sp>
      <p:sp>
        <p:nvSpPr>
          <p:cNvPr id="4" name="Slide Number Placeholder 3"/>
          <p:cNvSpPr>
            <a:spLocks noGrp="1"/>
          </p:cNvSpPr>
          <p:nvPr>
            <p:ph type="sldNum" sz="quarter" idx="5"/>
          </p:nvPr>
        </p:nvSpPr>
        <p:spPr/>
        <p:txBody>
          <a:bodyPr/>
          <a:lstStyle/>
          <a:p>
            <a:fld id="{4C48F847-79B0-40F8-B956-8C030FB6DAEE}" type="slidenum">
              <a:rPr lang="en-US" smtClean="0"/>
              <a:t>20</a:t>
            </a:fld>
            <a:endParaRPr lang="en-US"/>
          </a:p>
        </p:txBody>
      </p:sp>
    </p:spTree>
    <p:extLst>
      <p:ext uri="{BB962C8B-B14F-4D97-AF65-F5344CB8AC3E}">
        <p14:creationId xmlns:p14="http://schemas.microsoft.com/office/powerpoint/2010/main" val="236774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No matter where you are in the journey to obtaining a solution for your client – we are here to provide the support you need.</a:t>
            </a:r>
          </a:p>
          <a:p>
            <a:pPr marL="0" marR="0">
              <a:spcBef>
                <a:spcPts val="300"/>
              </a:spcBef>
              <a:spcAft>
                <a:spcPts val="300"/>
              </a:spcAft>
            </a:pPr>
            <a:endParaRPr lang="en-US" sz="180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We will have a hub course like Lindsey notes, that we can link here too that is about our supports. </a:t>
            </a:r>
          </a:p>
        </p:txBody>
      </p:sp>
      <p:sp>
        <p:nvSpPr>
          <p:cNvPr id="4" name="Slide Number Placeholder 3"/>
          <p:cNvSpPr>
            <a:spLocks noGrp="1"/>
          </p:cNvSpPr>
          <p:nvPr>
            <p:ph type="sldNum" sz="quarter" idx="5"/>
          </p:nvPr>
        </p:nvSpPr>
        <p:spPr/>
        <p:txBody>
          <a:bodyPr/>
          <a:lstStyle/>
          <a:p>
            <a:fld id="{4C48F847-79B0-40F8-B956-8C030FB6DAEE}" type="slidenum">
              <a:rPr lang="en-US" smtClean="0"/>
              <a:t>22</a:t>
            </a:fld>
            <a:endParaRPr lang="en-US"/>
          </a:p>
        </p:txBody>
      </p:sp>
    </p:spTree>
    <p:extLst>
      <p:ext uri="{BB962C8B-B14F-4D97-AF65-F5344CB8AC3E}">
        <p14:creationId xmlns:p14="http://schemas.microsoft.com/office/powerpoint/2010/main" val="272526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No matter where you are in the journey to obtaining a solution for your client – we are here to provide the support you need.</a:t>
            </a:r>
          </a:p>
          <a:p>
            <a:pPr marL="0" marR="0">
              <a:spcBef>
                <a:spcPts val="300"/>
              </a:spcBef>
              <a:spcAft>
                <a:spcPts val="300"/>
              </a:spcAft>
            </a:pPr>
            <a:endParaRPr lang="en-US" sz="1800">
              <a:solidFill>
                <a:srgbClr val="0F163A"/>
              </a:solidFill>
              <a:effectLst/>
              <a:latin typeface="Berthold Akzidenz Grotesk BE"/>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We have many funding resources to help set you up for success during the report writing process. </a:t>
            </a:r>
          </a:p>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We have many templates that can be used in conjunction with your e-funding portal. </a:t>
            </a:r>
          </a:p>
          <a:p>
            <a:pPr marL="0" marR="0">
              <a:spcBef>
                <a:spcPts val="300"/>
              </a:spcBef>
              <a:spcAft>
                <a:spcPts val="300"/>
              </a:spcAft>
            </a:pPr>
            <a:r>
              <a:rPr lang="en-US" sz="1800">
                <a:solidFill>
                  <a:srgbClr val="0F163A"/>
                </a:solidFill>
                <a:effectLst/>
                <a:latin typeface="Berthold Akzidenz Grotesk BE"/>
                <a:ea typeface="Times New Roman" panose="02020603050405020304" pitchFamily="18" charset="0"/>
                <a:cs typeface="Times New Roman" panose="02020603050405020304" pitchFamily="18" charset="0"/>
              </a:rPr>
              <a:t>Additionally, we have many tips and tricks to help consider before you start the report writing process. </a:t>
            </a:r>
          </a:p>
          <a:p>
            <a:pPr marL="0" marR="0">
              <a:spcBef>
                <a:spcPts val="300"/>
              </a:spcBef>
              <a:spcAft>
                <a:spcPts val="300"/>
              </a:spcAft>
            </a:pPr>
            <a:endParaRPr lang="en-US" sz="1800">
              <a:solidFill>
                <a:srgbClr val="0F163A"/>
              </a:solidFill>
              <a:effectLst/>
              <a:latin typeface="Berthold Akzidenz Grotesk B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48F847-79B0-40F8-B956-8C030FB6DAEE}" type="slidenum">
              <a:rPr lang="en-US" smtClean="0"/>
              <a:t>23</a:t>
            </a:fld>
            <a:endParaRPr lang="en-US"/>
          </a:p>
        </p:txBody>
      </p:sp>
    </p:spTree>
    <p:extLst>
      <p:ext uri="{BB962C8B-B14F-4D97-AF65-F5344CB8AC3E}">
        <p14:creationId xmlns:p14="http://schemas.microsoft.com/office/powerpoint/2010/main" val="195683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chemeClr val="bg1"/>
                </a:solidFill>
                <a:latin typeface="Berthold Akzidenz Grotesk"/>
                <a:ea typeface="+mn-lt"/>
                <a:cs typeface="+mn-lt"/>
              </a:rPr>
              <a:t>It is possible to rent a device from us for up to a maximum of 4 weeks and pay for it directly yourself. This is a good way to try a device before committing to it. Direct pay rentals are not covered by insurance, but </a:t>
            </a:r>
            <a:r>
              <a:rPr lang="en-US" sz="1800" dirty="0">
                <a:solidFill>
                  <a:schemeClr val="bg1"/>
                </a:solidFill>
                <a:latin typeface="Berthold Akzidenz Grotesk"/>
                <a:ea typeface="+mn-lt"/>
                <a:cs typeface="+mn-lt"/>
                <a:hlinkClick r:id="rId3">
                  <a:extLst>
                    <a:ext uri="{A12FA001-AC4F-418D-AE19-62706E023703}">
                      <ahyp:hlinkClr xmlns:ahyp="http://schemas.microsoft.com/office/drawing/2018/hyperlinkcolor" val="tx"/>
                    </a:ext>
                  </a:extLst>
                </a:hlinkClick>
              </a:rPr>
              <a:t>funded trials</a:t>
            </a:r>
            <a:r>
              <a:rPr lang="en-US" sz="1800" dirty="0">
                <a:solidFill>
                  <a:schemeClr val="bg1"/>
                </a:solidFill>
                <a:latin typeface="Berthold Akzidenz Grotesk"/>
                <a:ea typeface="+mn-lt"/>
                <a:cs typeface="+mn-lt"/>
              </a:rPr>
              <a:t> are also possible. Forms are available in English and </a:t>
            </a:r>
            <a:r>
              <a:rPr lang="en-US" sz="1800" dirty="0" err="1">
                <a:solidFill>
                  <a:schemeClr val="bg1"/>
                </a:solidFill>
                <a:latin typeface="Berthold Akzidenz Grotesk"/>
                <a:ea typeface="+mn-lt"/>
                <a:cs typeface="+mn-lt"/>
                <a:hlinkClick r:id="rId4">
                  <a:extLst>
                    <a:ext uri="{A12FA001-AC4F-418D-AE19-62706E023703}">
                      <ahyp:hlinkClr xmlns:ahyp="http://schemas.microsoft.com/office/drawing/2018/hyperlinkcolor" val="tx"/>
                    </a:ext>
                  </a:extLst>
                </a:hlinkClick>
              </a:rPr>
              <a:t>Español</a:t>
            </a:r>
            <a:r>
              <a:rPr lang="en-US" sz="1800" dirty="0">
                <a:solidFill>
                  <a:schemeClr val="bg1"/>
                </a:solidFill>
                <a:latin typeface="Berthold Akzidenz Grotesk"/>
                <a:ea typeface="+mn-lt"/>
                <a:cs typeface="+mn-lt"/>
              </a:rPr>
              <a:t>.</a:t>
            </a:r>
          </a:p>
          <a:p>
            <a:endParaRPr lang="en-US" sz="1800" dirty="0">
              <a:solidFill>
                <a:schemeClr val="bg1"/>
              </a:solidFill>
              <a:latin typeface="Berthold Akzidenz Grotesk"/>
              <a:ea typeface="+mn-lt"/>
              <a:cs typeface="+mn-lt"/>
            </a:endParaRPr>
          </a:p>
          <a:p>
            <a:endParaRPr lang="en-US" sz="1800" dirty="0">
              <a:solidFill>
                <a:schemeClr val="bg1"/>
              </a:solidFill>
              <a:latin typeface="Berthold Akzidenz Grotesk"/>
              <a:ea typeface="+mn-lt"/>
              <a:cs typeface="+mn-lt"/>
            </a:endParaRPr>
          </a:p>
          <a:p>
            <a:r>
              <a:rPr lang="en-US" sz="1800" dirty="0">
                <a:solidFill>
                  <a:schemeClr val="bg1"/>
                </a:solidFill>
                <a:latin typeface="Berthold Akzidenz Grotesk"/>
                <a:ea typeface="+mn-lt"/>
                <a:cs typeface="+mn-lt"/>
              </a:rPr>
              <a:t>Depending on your insurance, you may be required to trial a device before they will consider payment of the purchase of a device. In this case, please complete the funded trial paperwork to help get your trial started. </a:t>
            </a:r>
          </a:p>
          <a:p>
            <a:endParaRPr lang="en-US" sz="1800" dirty="0">
              <a:solidFill>
                <a:schemeClr val="bg1"/>
              </a:solidFill>
              <a:latin typeface="Berthold Akzidenz Grotesk"/>
              <a:ea typeface="+mn-lt"/>
              <a:cs typeface="+mn-lt"/>
            </a:endParaRPr>
          </a:p>
          <a:p>
            <a:endParaRPr lang="en-US" sz="1800" dirty="0">
              <a:solidFill>
                <a:schemeClr val="bg1"/>
              </a:solidFill>
              <a:latin typeface="Berthold Akzidenz Grotesk"/>
              <a:cs typeface="Arial"/>
            </a:endParaRPr>
          </a:p>
        </p:txBody>
      </p:sp>
      <p:sp>
        <p:nvSpPr>
          <p:cNvPr id="4" name="Slide Number Placeholder 3"/>
          <p:cNvSpPr>
            <a:spLocks noGrp="1"/>
          </p:cNvSpPr>
          <p:nvPr>
            <p:ph type="sldNum" sz="quarter" idx="5"/>
          </p:nvPr>
        </p:nvSpPr>
        <p:spPr/>
        <p:txBody>
          <a:bodyPr/>
          <a:lstStyle/>
          <a:p>
            <a:fld id="{4C48F847-79B0-40F8-B956-8C030FB6DAEE}" type="slidenum">
              <a:rPr lang="en-US" smtClean="0"/>
              <a:t>24</a:t>
            </a:fld>
            <a:endParaRPr lang="en-US"/>
          </a:p>
        </p:txBody>
      </p:sp>
    </p:spTree>
    <p:extLst>
      <p:ext uri="{BB962C8B-B14F-4D97-AF65-F5344CB8AC3E}">
        <p14:creationId xmlns:p14="http://schemas.microsoft.com/office/powerpoint/2010/main" val="94290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800">
                <a:solidFill>
                  <a:schemeClr val="bg1"/>
                </a:solidFill>
                <a:latin typeface="Berthold Akzidenz Grotesk"/>
                <a:ea typeface="+mn-lt"/>
                <a:cs typeface="+mn-lt"/>
              </a:rPr>
              <a:t>A trial may be required before a funding source agrees to cover the cost of a speech generating device. </a:t>
            </a:r>
          </a:p>
          <a:p>
            <a:endParaRPr lang="en-US" sz="1800">
              <a:solidFill>
                <a:schemeClr val="bg1"/>
              </a:solidFill>
              <a:latin typeface="Berthold Akzidenz Grotesk"/>
              <a:ea typeface="+mn-lt"/>
              <a:cs typeface="+mn-lt"/>
            </a:endParaRPr>
          </a:p>
          <a:p>
            <a:pPr marL="342900" indent="-342900">
              <a:buFont typeface="Arial" panose="020B0604020202020204" pitchFamily="34" charset="0"/>
              <a:buChar char="•"/>
            </a:pPr>
            <a:r>
              <a:rPr lang="en-US" sz="1800">
                <a:solidFill>
                  <a:schemeClr val="bg1"/>
                </a:solidFill>
                <a:latin typeface="Berthold Akzidenz Grotesk"/>
                <a:ea typeface="+mn-lt"/>
                <a:cs typeface="+mn-lt"/>
              </a:rPr>
              <a:t>Many of our devices are available for trial, offering the opportunity to test an AAC device in your primary environment (home, community, school) for a period of up to four weeks. Application forms available in English and </a:t>
            </a:r>
            <a:r>
              <a:rPr lang="en-US" sz="1800" err="1">
                <a:solidFill>
                  <a:schemeClr val="bg1"/>
                </a:solidFill>
                <a:latin typeface="Berthold Akzidenz Grotesk"/>
                <a:ea typeface="+mn-lt"/>
                <a:cs typeface="+mn-lt"/>
                <a:hlinkClick r:id="rId3">
                  <a:extLst>
                    <a:ext uri="{A12FA001-AC4F-418D-AE19-62706E023703}">
                      <ahyp:hlinkClr xmlns:ahyp="http://schemas.microsoft.com/office/drawing/2018/hyperlinkcolor" val="tx"/>
                    </a:ext>
                  </a:extLst>
                </a:hlinkClick>
              </a:rPr>
              <a:t>Español</a:t>
            </a:r>
            <a:r>
              <a:rPr lang="en-US" sz="1800">
                <a:solidFill>
                  <a:schemeClr val="bg1"/>
                </a:solidFill>
                <a:latin typeface="Berthold Akzidenz Grotesk"/>
                <a:ea typeface="+mn-lt"/>
                <a:cs typeface="+mn-lt"/>
              </a:rPr>
              <a:t>.</a:t>
            </a:r>
          </a:p>
        </p:txBody>
      </p:sp>
      <p:sp>
        <p:nvSpPr>
          <p:cNvPr id="4" name="Slide Number Placeholder 3"/>
          <p:cNvSpPr>
            <a:spLocks noGrp="1"/>
          </p:cNvSpPr>
          <p:nvPr>
            <p:ph type="sldNum" sz="quarter" idx="5"/>
          </p:nvPr>
        </p:nvSpPr>
        <p:spPr/>
        <p:txBody>
          <a:bodyPr/>
          <a:lstStyle/>
          <a:p>
            <a:fld id="{4C48F847-79B0-40F8-B956-8C030FB6DAEE}" type="slidenum">
              <a:rPr lang="en-US" smtClean="0"/>
              <a:t>25</a:t>
            </a:fld>
            <a:endParaRPr lang="en-US"/>
          </a:p>
        </p:txBody>
      </p:sp>
    </p:spTree>
    <p:extLst>
      <p:ext uri="{BB962C8B-B14F-4D97-AF65-F5344CB8AC3E}">
        <p14:creationId xmlns:p14="http://schemas.microsoft.com/office/powerpoint/2010/main" val="207087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ea typeface="+mn-lt"/>
                <a:cs typeface="+mn-lt"/>
              </a:rPr>
              <a:t>E-Funding is a dedicated site that lets you store and file your funding packet documentation online, in one place. It enables your speech-language pathologist (SLP) to coordinate and collaborate more seamlessly with you and your </a:t>
            </a:r>
            <a:r>
              <a:rPr lang="en-US" sz="1800" err="1">
                <a:solidFill>
                  <a:schemeClr val="bg1"/>
                </a:solidFill>
                <a:ea typeface="+mn-lt"/>
                <a:cs typeface="+mn-lt"/>
              </a:rPr>
              <a:t>Tobii</a:t>
            </a:r>
            <a:r>
              <a:rPr lang="en-US" sz="1800">
                <a:solidFill>
                  <a:schemeClr val="bg1"/>
                </a:solidFill>
                <a:ea typeface="+mn-lt"/>
                <a:cs typeface="+mn-lt"/>
              </a:rPr>
              <a:t> </a:t>
            </a:r>
            <a:r>
              <a:rPr lang="en-US" sz="1800" err="1">
                <a:solidFill>
                  <a:schemeClr val="bg1"/>
                </a:solidFill>
                <a:ea typeface="+mn-lt"/>
                <a:cs typeface="+mn-lt"/>
              </a:rPr>
              <a:t>Dynavox</a:t>
            </a:r>
            <a:r>
              <a:rPr lang="en-US" sz="1800">
                <a:solidFill>
                  <a:schemeClr val="bg1"/>
                </a:solidFill>
                <a:ea typeface="+mn-lt"/>
                <a:cs typeface="+mn-lt"/>
              </a:rPr>
              <a:t> Funding Consultant and Solutions Consultant, helping you stay organized and efficient.</a:t>
            </a: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 funding process can be complicated, so we’ve simplified it with a dedicated e-funding site, accessible to everyone involved in your application.</a:t>
            </a:r>
          </a:p>
          <a:p>
            <a:pPr marL="342900" indent="-342900">
              <a:buFont typeface="+mj-lt"/>
              <a:buAutoNum type="arabicPeriod"/>
            </a:pPr>
            <a:endParaRPr lang="en-US" sz="1800"/>
          </a:p>
          <a:p>
            <a:r>
              <a:rPr lang="en-US" sz="1800"/>
              <a:t>e-funding helps to ensure that the payer guidelines are being met and encourages funding approvals the first time.  Funding is daunting.  This site while not perfect for every funding source is a great way to eliminate the need to do paperwork over again.  </a:t>
            </a:r>
          </a:p>
          <a:p>
            <a:endParaRPr lang="en-US" sz="1800"/>
          </a:p>
        </p:txBody>
      </p:sp>
      <p:sp>
        <p:nvSpPr>
          <p:cNvPr id="4" name="Slide Number Placeholder 3"/>
          <p:cNvSpPr>
            <a:spLocks noGrp="1"/>
          </p:cNvSpPr>
          <p:nvPr>
            <p:ph type="sldNum" sz="quarter" idx="5"/>
          </p:nvPr>
        </p:nvSpPr>
        <p:spPr/>
        <p:txBody>
          <a:bodyPr/>
          <a:lstStyle/>
          <a:p>
            <a:fld id="{4C48F847-79B0-40F8-B956-8C030FB6DAEE}" type="slidenum">
              <a:rPr lang="en-US" smtClean="0"/>
              <a:t>26</a:t>
            </a:fld>
            <a:endParaRPr lang="en-US"/>
          </a:p>
        </p:txBody>
      </p:sp>
    </p:spTree>
    <p:extLst>
      <p:ext uri="{BB962C8B-B14F-4D97-AF65-F5344CB8AC3E}">
        <p14:creationId xmlns:p14="http://schemas.microsoft.com/office/powerpoint/2010/main" val="203195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01">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2C99ED-68E4-CE46-8BF9-FD5BAF3E05AA}"/>
              </a:ext>
            </a:extLst>
          </p:cNvPr>
          <p:cNvSpPr/>
          <p:nvPr userDrawn="1"/>
        </p:nvSpPr>
        <p:spPr>
          <a:xfrm>
            <a:off x="0" y="8883"/>
            <a:ext cx="9144000" cy="699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350"/>
          </a:p>
        </p:txBody>
      </p:sp>
      <p:sp>
        <p:nvSpPr>
          <p:cNvPr id="2" name="Title 1">
            <a:extLst>
              <a:ext uri="{FF2B5EF4-FFF2-40B4-BE49-F238E27FC236}">
                <a16:creationId xmlns:a16="http://schemas.microsoft.com/office/drawing/2014/main" id="{C2DC244A-61CE-B340-BE68-2D414C9BC63A}"/>
              </a:ext>
            </a:extLst>
          </p:cNvPr>
          <p:cNvSpPr>
            <a:spLocks noGrp="1"/>
          </p:cNvSpPr>
          <p:nvPr>
            <p:ph type="ctrTitle"/>
          </p:nvPr>
        </p:nvSpPr>
        <p:spPr>
          <a:xfrm>
            <a:off x="631912" y="2374528"/>
            <a:ext cx="3940086" cy="1327677"/>
          </a:xfrm>
        </p:spPr>
        <p:txBody>
          <a:bodyPr anchor="t" anchorCtr="0"/>
          <a:lstStyle>
            <a:lvl1pPr algn="l">
              <a:defRPr sz="2400">
                <a:solidFill>
                  <a:schemeClr val="bg1"/>
                </a:solidFill>
              </a:defRPr>
            </a:lvl1pPr>
          </a:lstStyle>
          <a:p>
            <a:r>
              <a:rPr lang="en-GB"/>
              <a:t>Click to edit Master title style</a:t>
            </a:r>
            <a:endParaRPr lang="en-SE"/>
          </a:p>
        </p:txBody>
      </p:sp>
      <p:sp>
        <p:nvSpPr>
          <p:cNvPr id="3" name="Subtitle 2">
            <a:extLst>
              <a:ext uri="{FF2B5EF4-FFF2-40B4-BE49-F238E27FC236}">
                <a16:creationId xmlns:a16="http://schemas.microsoft.com/office/drawing/2014/main" id="{AF541544-2C3F-6444-A6A7-62BA5DE65577}"/>
              </a:ext>
            </a:extLst>
          </p:cNvPr>
          <p:cNvSpPr>
            <a:spLocks noGrp="1"/>
          </p:cNvSpPr>
          <p:nvPr>
            <p:ph type="subTitle" idx="1"/>
          </p:nvPr>
        </p:nvSpPr>
        <p:spPr>
          <a:xfrm>
            <a:off x="631360" y="3831550"/>
            <a:ext cx="3940640" cy="583821"/>
          </a:xfrm>
        </p:spPr>
        <p:txBody>
          <a:bodyPr anchor="b" anchorCtr="0"/>
          <a:lstStyle>
            <a:lvl1pPr marL="0" indent="0" algn="l">
              <a:buNone/>
              <a:defRPr sz="900" b="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SE"/>
          </a:p>
        </p:txBody>
      </p:sp>
      <p:sp>
        <p:nvSpPr>
          <p:cNvPr id="10" name="Footer Placeholder 9">
            <a:extLst>
              <a:ext uri="{FF2B5EF4-FFF2-40B4-BE49-F238E27FC236}">
                <a16:creationId xmlns:a16="http://schemas.microsoft.com/office/drawing/2014/main" id="{13F3DFD5-495E-CE4C-B3AC-BF4719DB3887}"/>
              </a:ext>
            </a:extLst>
          </p:cNvPr>
          <p:cNvSpPr>
            <a:spLocks noGrp="1"/>
          </p:cNvSpPr>
          <p:nvPr>
            <p:ph type="ftr" sz="quarter" idx="11"/>
          </p:nvPr>
        </p:nvSpPr>
        <p:spPr/>
        <p:txBody>
          <a:bodyPr/>
          <a:lstStyle/>
          <a:p>
            <a:r>
              <a:rPr lang="en-GB"/>
              <a:t>© 2021 Tobii Dynavox LLC</a:t>
            </a:r>
            <a:endParaRPr lang="en-SE"/>
          </a:p>
        </p:txBody>
      </p:sp>
    </p:spTree>
    <p:extLst>
      <p:ext uri="{BB962C8B-B14F-4D97-AF65-F5344CB8AC3E}">
        <p14:creationId xmlns:p14="http://schemas.microsoft.com/office/powerpoint/2010/main" val="83525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9144000" cy="6858000"/>
          </a:xfrm>
          <a:solidFill>
            <a:schemeClr val="bg1">
              <a:lumMod val="85000"/>
            </a:schemeClr>
          </a:solidFill>
        </p:spPr>
        <p:txBody>
          <a:bodyPr/>
          <a:lstStyle>
            <a:lvl1pPr marL="0" indent="0">
              <a:buNone/>
              <a:defRPr baseline="0">
                <a:latin typeface="+mn-lt"/>
              </a:defRPr>
            </a:lvl1pPr>
          </a:lstStyle>
          <a:p>
            <a:pPr lvl="0"/>
            <a:r>
              <a:rPr lang="en-US"/>
              <a:t>Place your image in this placeholder by pressing the icon</a:t>
            </a:r>
          </a:p>
        </p:txBody>
      </p:sp>
      <p:pic>
        <p:nvPicPr>
          <p:cNvPr id="8"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4001" y="6192164"/>
            <a:ext cx="1603499" cy="368836"/>
          </a:xfrm>
          <a:prstGeom prst="rect">
            <a:avLst/>
          </a:prstGeom>
        </p:spPr>
      </p:pic>
    </p:spTree>
    <p:extLst>
      <p:ext uri="{BB962C8B-B14F-4D97-AF65-F5344CB8AC3E}">
        <p14:creationId xmlns:p14="http://schemas.microsoft.com/office/powerpoint/2010/main" val="423345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funding.tobiidynavox.com/Application/Add" TargetMode="Externa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tobiidynavox.talentlms.com/learner/courseinfo/id:92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us.tobiidynavox.com/pages/funding?tab=4"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us.tobiidynavox.com/pages/funding?tab=5" TargetMode="External"/><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us.tobiidynavox.com/pages/rental-program" TargetMode="External"/><Relationship Id="rId4" Type="http://schemas.openxmlformats.org/officeDocument/2006/relationships/hyperlink" Target="https://download.mytobiidynavox.com/Funding%20Documents/Spanish_Direct_Pay_Rental_Agreement_DB154L20210524.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wnload.mytobiidynavox.com/Funding%20Documents/Spanish_Funded_Trial_Agreement_DB155C20210524.pdf"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us.tobiidynavox.com/pages/funding?tab=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oung child looking at an aquarium">
            <a:extLst>
              <a:ext uri="{FF2B5EF4-FFF2-40B4-BE49-F238E27FC236}">
                <a16:creationId xmlns:a16="http://schemas.microsoft.com/office/drawing/2014/main" id="{3FE206E2-3707-316A-15E9-9D83CBE73BFA}"/>
              </a:ext>
            </a:extLst>
          </p:cNvPr>
          <p:cNvPicPr>
            <a:picLocks noChangeAspect="1"/>
          </p:cNvPicPr>
          <p:nvPr/>
        </p:nvPicPr>
        <p:blipFill>
          <a:blip r:embed="rId2"/>
          <a:srcRect t="18153" r="-2" b="-2"/>
          <a:stretch>
            <a:fillRect/>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erson in wheelchair using a tablet">
            <a:extLst>
              <a:ext uri="{FF2B5EF4-FFF2-40B4-BE49-F238E27FC236}">
                <a16:creationId xmlns:a16="http://schemas.microsoft.com/office/drawing/2014/main" id="{FA1390A3-5E24-AA1C-123A-C2010401466E}"/>
              </a:ext>
            </a:extLst>
          </p:cNvPr>
          <p:cNvPicPr>
            <a:picLocks noChangeAspect="1"/>
          </p:cNvPicPr>
          <p:nvPr/>
        </p:nvPicPr>
        <p:blipFill>
          <a:blip r:embed="rId3"/>
          <a:srcRect t="8435" r="-2" b="9715"/>
          <a:stretch>
            <a:fillRect/>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329184" y="1524659"/>
            <a:ext cx="3764305" cy="2774088"/>
          </a:xfrm>
        </p:spPr>
        <p:txBody>
          <a:bodyPr>
            <a:normAutofit/>
          </a:bodyPr>
          <a:lstStyle/>
          <a:p>
            <a:pPr algn="l"/>
            <a:r>
              <a:rPr lang="en-US" sz="4000" dirty="0"/>
              <a:t>Understanding the AAC Device Funding Process:</a:t>
            </a:r>
            <a:endParaRPr lang="en-US" sz="4300" dirty="0"/>
          </a:p>
        </p:txBody>
      </p:sp>
      <p:sp>
        <p:nvSpPr>
          <p:cNvPr id="3" name="Subtitle 2"/>
          <p:cNvSpPr>
            <a:spLocks noGrp="1"/>
          </p:cNvSpPr>
          <p:nvPr>
            <p:ph type="subTitle" idx="1"/>
          </p:nvPr>
        </p:nvSpPr>
        <p:spPr>
          <a:xfrm>
            <a:off x="329184" y="4641779"/>
            <a:ext cx="3688461" cy="1380612"/>
          </a:xfrm>
        </p:spPr>
        <p:txBody>
          <a:bodyPr>
            <a:normAutofit/>
          </a:bodyPr>
          <a:lstStyle/>
          <a:p>
            <a:pPr algn="l"/>
            <a:r>
              <a:rPr lang="en-US" sz="2800" dirty="0"/>
              <a:t>A Guide for SLPs, Educators, Families</a:t>
            </a:r>
            <a:r>
              <a:rPr lang="en-US" sz="2800"/>
              <a:t>, Caregivers &amp; </a:t>
            </a:r>
            <a:r>
              <a:rPr lang="en-US" sz="2800" dirty="0"/>
              <a:t>AAC Users</a:t>
            </a:r>
          </a:p>
        </p:txBody>
      </p:sp>
      <p:sp>
        <p:nvSpPr>
          <p:cNvPr id="20" name="Rectangle 19">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2" name="Rectangle 21">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rPr lang="en-US"/>
              <a:t>AAC Users’ Voice</a:t>
            </a:r>
          </a:p>
        </p:txBody>
      </p:sp>
      <p:pic>
        <p:nvPicPr>
          <p:cNvPr id="3" name="Picture 2" descr="A man in a power wheelchair">
            <a:extLst>
              <a:ext uri="{FF2B5EF4-FFF2-40B4-BE49-F238E27FC236}">
                <a16:creationId xmlns:a16="http://schemas.microsoft.com/office/drawing/2014/main" id="{059AC577-96CB-F47D-5DB2-5754449E63AD}"/>
              </a:ext>
            </a:extLst>
          </p:cNvPr>
          <p:cNvPicPr>
            <a:picLocks noChangeAspect="1"/>
          </p:cNvPicPr>
          <p:nvPr/>
        </p:nvPicPr>
        <p:blipFill>
          <a:blip r:embed="rId2"/>
          <a:srcRect l="27426" r="27923" b="-1"/>
          <a:stretch>
            <a:fill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5" name="Content Placeholder 2">
            <a:extLst>
              <a:ext uri="{FF2B5EF4-FFF2-40B4-BE49-F238E27FC236}">
                <a16:creationId xmlns:a16="http://schemas.microsoft.com/office/drawing/2014/main" id="{F5211E57-22B9-89AA-CA46-25931577CA6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632427"/>
              </p:ext>
            </p:extLst>
          </p:nvPr>
        </p:nvGraphicFramePr>
        <p:xfrm>
          <a:off x="4885341" y="2333297"/>
          <a:ext cx="3630007" cy="384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91" y="385474"/>
            <a:ext cx="4767454" cy="1843283"/>
          </a:xfrm>
        </p:spPr>
        <p:txBody>
          <a:bodyPr>
            <a:normAutofit/>
          </a:bodyPr>
          <a:lstStyle/>
          <a:p>
            <a:r>
              <a:rPr lang="en-US" sz="3500"/>
              <a:t>Role of the SLP</a:t>
            </a:r>
          </a:p>
        </p:txBody>
      </p:sp>
      <p:pic>
        <p:nvPicPr>
          <p:cNvPr id="6" name="Picture 5">
            <a:extLst>
              <a:ext uri="{FF2B5EF4-FFF2-40B4-BE49-F238E27FC236}">
                <a16:creationId xmlns:a16="http://schemas.microsoft.com/office/drawing/2014/main" id="{AF40F24F-C8A0-81B8-0578-90B69019B321}"/>
              </a:ext>
              <a:ext uri="{C183D7F6-B498-43B3-948B-1728B52AA6E4}">
                <adec:decorative xmlns:adec="http://schemas.microsoft.com/office/drawing/2017/decorative" val="1"/>
              </a:ext>
            </a:extLst>
          </p:cNvPr>
          <p:cNvPicPr>
            <a:picLocks noChangeAspect="1"/>
          </p:cNvPicPr>
          <p:nvPr/>
        </p:nvPicPr>
        <p:blipFill>
          <a:blip r:embed="rId2"/>
          <a:srcRect l="28667" r="35432" b="2"/>
          <a:stretch>
            <a:fillRect/>
          </a:stretch>
        </p:blipFill>
        <p:spPr>
          <a:xfrm>
            <a:off x="5667306" y="557190"/>
            <a:ext cx="2996946" cy="5571896"/>
          </a:xfrm>
          <a:prstGeom prst="rect">
            <a:avLst/>
          </a:prstGeom>
          <a:effectLst/>
        </p:spPr>
      </p:pic>
      <p:graphicFrame>
        <p:nvGraphicFramePr>
          <p:cNvPr id="5" name="Content Placeholder 2">
            <a:extLst>
              <a:ext uri="{FF2B5EF4-FFF2-40B4-BE49-F238E27FC236}">
                <a16:creationId xmlns:a16="http://schemas.microsoft.com/office/drawing/2014/main" id="{A732D640-46CE-C023-D483-91956965D4D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20213227"/>
              </p:ext>
            </p:extLst>
          </p:nvPr>
        </p:nvGraphicFramePr>
        <p:xfrm>
          <a:off x="623990" y="2400472"/>
          <a:ext cx="4768824" cy="3728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a:solidFill>
                  <a:srgbClr val="FFFFFF"/>
                </a:solidFill>
              </a:rPr>
              <a:t>Step 1: AAC Evaluation</a:t>
            </a:r>
          </a:p>
        </p:txBody>
      </p:sp>
      <p:graphicFrame>
        <p:nvGraphicFramePr>
          <p:cNvPr id="5" name="Content Placeholder 2">
            <a:extLst>
              <a:ext uri="{FF2B5EF4-FFF2-40B4-BE49-F238E27FC236}">
                <a16:creationId xmlns:a16="http://schemas.microsoft.com/office/drawing/2014/main" id="{B70AE9AC-1B4B-7D3A-B808-52AA23A34BF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27451492"/>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a:solidFill>
                  <a:srgbClr val="FFFFFF"/>
                </a:solidFill>
              </a:rPr>
              <a:t>Step 2: Trials &amp; Device Selection</a:t>
            </a:r>
          </a:p>
        </p:txBody>
      </p:sp>
      <p:graphicFrame>
        <p:nvGraphicFramePr>
          <p:cNvPr id="5" name="Content Placeholder 2">
            <a:extLst>
              <a:ext uri="{FF2B5EF4-FFF2-40B4-BE49-F238E27FC236}">
                <a16:creationId xmlns:a16="http://schemas.microsoft.com/office/drawing/2014/main" id="{E2895C40-E8D5-3E16-9A63-5DBD6C34DDC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61890823"/>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4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48" name="Freeform: Shape 4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2636433" cy="5340097"/>
          </a:xfrm>
        </p:spPr>
        <p:txBody>
          <a:bodyPr anchor="ctr">
            <a:normAutofit/>
          </a:bodyPr>
          <a:lstStyle/>
          <a:p>
            <a:pPr algn="l"/>
            <a:r>
              <a:rPr lang="en-US" sz="2900">
                <a:solidFill>
                  <a:schemeClr val="bg1"/>
                </a:solidFill>
              </a:rPr>
              <a:t>Step 3: Documentation</a:t>
            </a:r>
          </a:p>
        </p:txBody>
      </p:sp>
      <p:graphicFrame>
        <p:nvGraphicFramePr>
          <p:cNvPr id="5" name="Content Placeholder 2">
            <a:extLst>
              <a:ext uri="{FF2B5EF4-FFF2-40B4-BE49-F238E27FC236}">
                <a16:creationId xmlns:a16="http://schemas.microsoft.com/office/drawing/2014/main" id="{ABD29292-7572-3B3D-C7AA-06B849B4F5F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65717165"/>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Step 4: Submitting to Funding Source</a:t>
            </a:r>
          </a:p>
        </p:txBody>
      </p:sp>
      <p:pic>
        <p:nvPicPr>
          <p:cNvPr id="6" name="Picture 5">
            <a:extLst>
              <a:ext uri="{FF2B5EF4-FFF2-40B4-BE49-F238E27FC236}">
                <a16:creationId xmlns:a16="http://schemas.microsoft.com/office/drawing/2014/main" id="{24F5842F-5993-A744-B227-F11D042F40D3}"/>
              </a:ext>
              <a:ext uri="{C183D7F6-B498-43B3-948B-1728B52AA6E4}">
                <adec:decorative xmlns:adec="http://schemas.microsoft.com/office/drawing/2017/decorative" val="1"/>
              </a:ext>
            </a:extLst>
          </p:cNvPr>
          <p:cNvPicPr>
            <a:picLocks noChangeAspect="1"/>
          </p:cNvPicPr>
          <p:nvPr/>
        </p:nvPicPr>
        <p:blipFill>
          <a:blip r:embed="rId2"/>
          <a:srcRect l="29122" r="26367" b="-2"/>
          <a:stretch>
            <a:fillRect/>
          </a:stretch>
        </p:blipFill>
        <p:spPr>
          <a:xfrm>
            <a:off x="6082126" y="1401528"/>
            <a:ext cx="2711832" cy="4066822"/>
          </a:xfrm>
          <a:prstGeom prst="rect">
            <a:avLst/>
          </a:prstGeom>
        </p:spPr>
      </p:pic>
      <p:graphicFrame>
        <p:nvGraphicFramePr>
          <p:cNvPr id="5" name="Content Placeholder 2">
            <a:extLst>
              <a:ext uri="{FF2B5EF4-FFF2-40B4-BE49-F238E27FC236}">
                <a16:creationId xmlns:a16="http://schemas.microsoft.com/office/drawing/2014/main" id="{FF69EB5C-E071-2B2A-1EF8-6C9F8852766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44829986"/>
              </p:ext>
            </p:extLst>
          </p:nvPr>
        </p:nvGraphicFramePr>
        <p:xfrm>
          <a:off x="3436295" y="649480"/>
          <a:ext cx="2268977"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a:solidFill>
                  <a:srgbClr val="FFFFFF"/>
                </a:solidFill>
              </a:rPr>
              <a:t>What Happens Next?</a:t>
            </a:r>
          </a:p>
        </p:txBody>
      </p:sp>
      <p:graphicFrame>
        <p:nvGraphicFramePr>
          <p:cNvPr id="5" name="Content Placeholder 2">
            <a:extLst>
              <a:ext uri="{FF2B5EF4-FFF2-40B4-BE49-F238E27FC236}">
                <a16:creationId xmlns:a16="http://schemas.microsoft.com/office/drawing/2014/main" id="{FA43E2A5-5AB6-9FE1-A13D-1E6FCC305F1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36693543"/>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7" name="Rectangle 9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F1420-E66D-C2C3-D0FF-A83CAEB338C5}"/>
              </a:ext>
            </a:extLst>
          </p:cNvPr>
          <p:cNvSpPr>
            <a:spLocks noGrp="1"/>
          </p:cNvSpPr>
          <p:nvPr>
            <p:ph type="ctrTitle"/>
          </p:nvPr>
        </p:nvSpPr>
        <p:spPr>
          <a:xfrm>
            <a:off x="524785" y="353160"/>
            <a:ext cx="5318475" cy="898581"/>
          </a:xfrm>
        </p:spPr>
        <p:txBody>
          <a:bodyPr anchor="ctr">
            <a:normAutofit/>
          </a:bodyPr>
          <a:lstStyle/>
          <a:p>
            <a:pPr algn="l"/>
            <a:r>
              <a:rPr lang="en-US" sz="3500">
                <a:solidFill>
                  <a:srgbClr val="FFFFFF"/>
                </a:solidFill>
              </a:rPr>
              <a:t>efunding.tobiidynavox.com</a:t>
            </a:r>
          </a:p>
        </p:txBody>
      </p:sp>
      <p:sp>
        <p:nvSpPr>
          <p:cNvPr id="3" name="Subtitle 2">
            <a:extLst>
              <a:ext uri="{FF2B5EF4-FFF2-40B4-BE49-F238E27FC236}">
                <a16:creationId xmlns:a16="http://schemas.microsoft.com/office/drawing/2014/main" id="{1EAFC53C-5B80-B097-BD0C-1571B3BFB0F7}"/>
              </a:ext>
            </a:extLst>
          </p:cNvPr>
          <p:cNvSpPr>
            <a:spLocks noGrp="1"/>
          </p:cNvSpPr>
          <p:nvPr>
            <p:ph type="subTitle" idx="1"/>
          </p:nvPr>
        </p:nvSpPr>
        <p:spPr>
          <a:xfrm>
            <a:off x="6428630" y="387224"/>
            <a:ext cx="2468879" cy="830453"/>
          </a:xfrm>
        </p:spPr>
        <p:txBody>
          <a:bodyPr anchor="ctr">
            <a:normAutofit/>
          </a:bodyPr>
          <a:lstStyle/>
          <a:p>
            <a:pPr algn="l"/>
            <a:r>
              <a:rPr lang="en-US" sz="1700">
                <a:solidFill>
                  <a:srgbClr val="FFFFFF"/>
                </a:solidFill>
                <a:hlinkClick r:id="rId2"/>
              </a:rPr>
              <a:t>Create Tobii Dynavox Funding</a:t>
            </a:r>
            <a:endParaRPr lang="en-US" sz="1700">
              <a:solidFill>
                <a:srgbClr val="FFFFFF"/>
              </a:solidFill>
            </a:endParaRPr>
          </a:p>
        </p:txBody>
      </p:sp>
      <p:pic>
        <p:nvPicPr>
          <p:cNvPr id="4" name="Picture 3" descr="Tobii Dynavox type logo">
            <a:extLst>
              <a:ext uri="{FF2B5EF4-FFF2-40B4-BE49-F238E27FC236}">
                <a16:creationId xmlns:a16="http://schemas.microsoft.com/office/drawing/2014/main" id="{1EFEAB58-E701-AB90-38D9-52A344857218}"/>
              </a:ext>
            </a:extLst>
          </p:cNvPr>
          <p:cNvPicPr>
            <a:picLocks noChangeAspect="1"/>
          </p:cNvPicPr>
          <p:nvPr/>
        </p:nvPicPr>
        <p:blipFill>
          <a:blip r:embed="rId3"/>
          <a:stretch>
            <a:fillRect/>
          </a:stretch>
        </p:blipFill>
        <p:spPr>
          <a:xfrm>
            <a:off x="536811" y="3863560"/>
            <a:ext cx="3848316" cy="633368"/>
          </a:xfrm>
          <a:prstGeom prst="rect">
            <a:avLst/>
          </a:prstGeom>
        </p:spPr>
      </p:pic>
      <p:pic>
        <p:nvPicPr>
          <p:cNvPr id="5" name="Picture 4" descr="Tobii Dynavox app logo">
            <a:extLst>
              <a:ext uri="{FF2B5EF4-FFF2-40B4-BE49-F238E27FC236}">
                <a16:creationId xmlns:a16="http://schemas.microsoft.com/office/drawing/2014/main" id="{1C69F084-8542-5CCB-D75F-70257A7EA9D4}"/>
              </a:ext>
            </a:extLst>
          </p:cNvPr>
          <p:cNvPicPr>
            <a:picLocks noChangeAspect="1"/>
          </p:cNvPicPr>
          <p:nvPr/>
        </p:nvPicPr>
        <p:blipFill>
          <a:blip r:embed="rId4"/>
          <a:stretch>
            <a:fillRect/>
          </a:stretch>
        </p:blipFill>
        <p:spPr>
          <a:xfrm>
            <a:off x="4758873" y="2292572"/>
            <a:ext cx="3848316" cy="3848316"/>
          </a:xfrm>
          <a:prstGeom prst="rect">
            <a:avLst/>
          </a:prstGeom>
        </p:spPr>
      </p:pic>
    </p:spTree>
    <p:extLst>
      <p:ext uri="{BB962C8B-B14F-4D97-AF65-F5344CB8AC3E}">
        <p14:creationId xmlns:p14="http://schemas.microsoft.com/office/powerpoint/2010/main" val="250791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1" y="857250"/>
            <a:ext cx="1371601"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pic>
        <p:nvPicPr>
          <p:cNvPr id="8" name="Picture 3">
            <a:extLst>
              <a:ext uri="{FF2B5EF4-FFF2-40B4-BE49-F238E27FC236}">
                <a16:creationId xmlns:a16="http://schemas.microsoft.com/office/drawing/2014/main" id="{CCB53DBF-409F-4CAF-A9D4-55411F1EDF34}"/>
              </a:ext>
              <a:ext uri="{C183D7F6-B498-43B3-948B-1728B52AA6E4}">
                <adec:decorative xmlns:adec="http://schemas.microsoft.com/office/drawing/2017/decorative" val="1"/>
              </a:ext>
            </a:extLst>
          </p:cNvPr>
          <p:cNvPicPr>
            <a:picLocks noChangeAspect="1"/>
          </p:cNvPicPr>
          <p:nvPr/>
        </p:nvPicPr>
        <p:blipFill rotWithShape="1">
          <a:blip r:embed="rId3"/>
          <a:srcRect t="24907" r="3824"/>
          <a:stretch/>
        </p:blipFill>
        <p:spPr>
          <a:xfrm>
            <a:off x="1581150" y="3038475"/>
            <a:ext cx="7403693" cy="1982555"/>
          </a:xfrm>
          <a:prstGeom prst="rect">
            <a:avLst/>
          </a:prstGeom>
        </p:spPr>
      </p:pic>
      <p:sp>
        <p:nvSpPr>
          <p:cNvPr id="9" name="TextBox 1">
            <a:extLst>
              <a:ext uri="{FF2B5EF4-FFF2-40B4-BE49-F238E27FC236}">
                <a16:creationId xmlns:a16="http://schemas.microsoft.com/office/drawing/2014/main" id="{5808004F-423D-4523-B8FB-AFDCB9990CFC}"/>
              </a:ext>
            </a:extLst>
          </p:cNvPr>
          <p:cNvSpPr txBox="1">
            <a:spLocks noGrp="1"/>
          </p:cNvSpPr>
          <p:nvPr>
            <p:ph type="title" idx="4294967295"/>
          </p:nvPr>
        </p:nvSpPr>
        <p:spPr>
          <a:xfrm>
            <a:off x="2789968" y="1239610"/>
            <a:ext cx="4905374" cy="11310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t>The Step-by-Step </a:t>
            </a:r>
            <a:b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br>
            <a: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t>Funding Process</a:t>
            </a:r>
          </a:p>
        </p:txBody>
      </p:sp>
      <p:sp>
        <p:nvSpPr>
          <p:cNvPr id="2" name="Oval 1">
            <a:extLst>
              <a:ext uri="{FF2B5EF4-FFF2-40B4-BE49-F238E27FC236}">
                <a16:creationId xmlns:a16="http://schemas.microsoft.com/office/drawing/2014/main" id="{B0BC7296-0E5D-4B2A-B6A2-AF4B0FD5A043}"/>
              </a:ext>
            </a:extLst>
          </p:cNvPr>
          <p:cNvSpPr/>
          <p:nvPr/>
        </p:nvSpPr>
        <p:spPr bwMode="auto">
          <a:xfrm>
            <a:off x="252412" y="3162977"/>
            <a:ext cx="866775" cy="866775"/>
          </a:xfrm>
          <a:prstGeom prst="ellipse">
            <a:avLst/>
          </a:prstGeom>
          <a:solidFill>
            <a:srgbClr val="00A859"/>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r>
              <a:rPr lang="en-US" sz="2250" b="1">
                <a:solidFill>
                  <a:schemeClr val="bg1"/>
                </a:solidFill>
              </a:rPr>
              <a:t>1</a:t>
            </a:r>
          </a:p>
        </p:txBody>
      </p:sp>
    </p:spTree>
    <p:extLst>
      <p:ext uri="{BB962C8B-B14F-4D97-AF65-F5344CB8AC3E}">
        <p14:creationId xmlns:p14="http://schemas.microsoft.com/office/powerpoint/2010/main" val="41861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49F530-E8F6-4637-810C-4BCE33FA2724}"/>
              </a:ext>
              <a:ext uri="{C183D7F6-B498-43B3-948B-1728B52AA6E4}">
                <adec:decorative xmlns:adec="http://schemas.microsoft.com/office/drawing/2017/decorative" val="1"/>
              </a:ext>
            </a:extLst>
          </p:cNvPr>
          <p:cNvSpPr/>
          <p:nvPr/>
        </p:nvSpPr>
        <p:spPr bwMode="auto">
          <a:xfrm>
            <a:off x="-1" y="857250"/>
            <a:ext cx="1371601"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8" name="Title 7">
            <a:extLst>
              <a:ext uri="{FF2B5EF4-FFF2-40B4-BE49-F238E27FC236}">
                <a16:creationId xmlns:a16="http://schemas.microsoft.com/office/drawing/2014/main" id="{AF9894A2-B794-4354-823E-4183D7074022}"/>
              </a:ext>
            </a:extLst>
          </p:cNvPr>
          <p:cNvSpPr>
            <a:spLocks noGrp="1"/>
          </p:cNvSpPr>
          <p:nvPr>
            <p:ph type="title" idx="4294967295"/>
          </p:nvPr>
        </p:nvSpPr>
        <p:spPr bwMode="auto">
          <a:xfrm>
            <a:off x="252412" y="1334177"/>
            <a:ext cx="866775" cy="866775"/>
          </a:xfrm>
          <a:prstGeom prst="ellipse">
            <a:avLst/>
          </a:prstGeom>
          <a:solidFill>
            <a:srgbClr val="00A859"/>
          </a:solidFill>
          <a:ln w="3175" cap="flat" cmpd="sng" algn="ctr">
            <a:solidFill>
              <a:schemeClr val="tx1"/>
            </a:solidFill>
            <a:prstDash val="solid"/>
            <a:round/>
            <a:headEnd type="none" w="med" len="med"/>
            <a:tailEnd type="none" w="med" len="med"/>
          </a:ln>
          <a:effectLst/>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900"/>
              </a:spcBef>
              <a:spcAft>
                <a:spcPts val="0"/>
              </a:spcAft>
              <a:buClr>
                <a:srgbClr val="004990"/>
              </a:buClr>
              <a:buSzPct val="110000"/>
              <a:buFontTx/>
              <a:buNone/>
              <a:tabLst/>
              <a:defRPr/>
            </a:pPr>
            <a:r>
              <a:rPr kumimoji="0" lang="en-US" sz="2250" b="1" i="0" u="none" strike="noStrike" kern="1200" cap="none" spc="0" normalizeH="0" baseline="0" noProof="0" dirty="0">
                <a:ln>
                  <a:noFill/>
                </a:ln>
                <a:solidFill>
                  <a:schemeClr val="bg1"/>
                </a:solidFill>
                <a:effectLst/>
                <a:uLnTx/>
                <a:uFillTx/>
                <a:latin typeface="+mn-lt"/>
                <a:ea typeface="+mn-ea"/>
                <a:cs typeface="+mn-cs"/>
              </a:rPr>
              <a:t>2</a:t>
            </a:r>
          </a:p>
        </p:txBody>
      </p:sp>
      <p:sp>
        <p:nvSpPr>
          <p:cNvPr id="9" name="Oval 8">
            <a:extLst>
              <a:ext uri="{FF2B5EF4-FFF2-40B4-BE49-F238E27FC236}">
                <a16:creationId xmlns:a16="http://schemas.microsoft.com/office/drawing/2014/main" id="{8700A0FD-FC12-414E-8129-68DCAF482360}"/>
              </a:ext>
            </a:extLst>
          </p:cNvPr>
          <p:cNvSpPr/>
          <p:nvPr/>
        </p:nvSpPr>
        <p:spPr bwMode="auto">
          <a:xfrm>
            <a:off x="252412" y="3896402"/>
            <a:ext cx="866775" cy="866775"/>
          </a:xfrm>
          <a:prstGeom prst="ellipse">
            <a:avLst/>
          </a:prstGeom>
          <a:solidFill>
            <a:srgbClr val="00A859"/>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r>
              <a:rPr lang="en-US" sz="2250" b="1">
                <a:solidFill>
                  <a:schemeClr val="bg1"/>
                </a:solidFill>
              </a:rPr>
              <a:t>3</a:t>
            </a:r>
          </a:p>
        </p:txBody>
      </p:sp>
      <p:pic>
        <p:nvPicPr>
          <p:cNvPr id="5" name="Picture 4" descr=" See a physician graphic">
            <a:extLst>
              <a:ext uri="{FF2B5EF4-FFF2-40B4-BE49-F238E27FC236}">
                <a16:creationId xmlns:a16="http://schemas.microsoft.com/office/drawing/2014/main" id="{E0AB322C-8605-48CE-9E18-E487BFF00699}"/>
              </a:ext>
            </a:extLst>
          </p:cNvPr>
          <p:cNvPicPr>
            <a:picLocks noChangeAspect="1"/>
          </p:cNvPicPr>
          <p:nvPr/>
        </p:nvPicPr>
        <p:blipFill rotWithShape="1">
          <a:blip r:embed="rId3"/>
          <a:srcRect r="2151"/>
          <a:stretch/>
        </p:blipFill>
        <p:spPr>
          <a:xfrm>
            <a:off x="1735801" y="1003934"/>
            <a:ext cx="7327769" cy="2049407"/>
          </a:xfrm>
          <a:prstGeom prst="rect">
            <a:avLst/>
          </a:prstGeom>
        </p:spPr>
      </p:pic>
      <p:pic>
        <p:nvPicPr>
          <p:cNvPr id="6" name="Picture 5" descr="Complete and submit funding packet graphic">
            <a:extLst>
              <a:ext uri="{FF2B5EF4-FFF2-40B4-BE49-F238E27FC236}">
                <a16:creationId xmlns:a16="http://schemas.microsoft.com/office/drawing/2014/main" id="{469FB010-F122-4364-AE0F-98F72236CB77}"/>
              </a:ext>
            </a:extLst>
          </p:cNvPr>
          <p:cNvPicPr>
            <a:picLocks noChangeAspect="1"/>
          </p:cNvPicPr>
          <p:nvPr/>
        </p:nvPicPr>
        <p:blipFill>
          <a:blip r:embed="rId4"/>
          <a:stretch>
            <a:fillRect/>
          </a:stretch>
        </p:blipFill>
        <p:spPr>
          <a:xfrm>
            <a:off x="1513375" y="3533399"/>
            <a:ext cx="7503857" cy="2248276"/>
          </a:xfrm>
          <a:prstGeom prst="rect">
            <a:avLst/>
          </a:prstGeom>
        </p:spPr>
      </p:pic>
    </p:spTree>
    <p:extLst>
      <p:ext uri="{BB962C8B-B14F-4D97-AF65-F5344CB8AC3E}">
        <p14:creationId xmlns:p14="http://schemas.microsoft.com/office/powerpoint/2010/main" val="122859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C30B757-87B8-D263-8C4F-B9C83C7BC1D3}"/>
              </a:ext>
              <a:ext uri="{C183D7F6-B498-43B3-948B-1728B52AA6E4}">
                <adec:decorative xmlns:adec="http://schemas.microsoft.com/office/drawing/2017/decorative" val="1"/>
              </a:ext>
            </a:extLst>
          </p:cNvPr>
          <p:cNvSpPr/>
          <p:nvPr/>
        </p:nvSpPr>
        <p:spPr>
          <a:xfrm>
            <a:off x="4942114" y="2522765"/>
            <a:ext cx="3253196" cy="304800"/>
          </a:xfrm>
          <a:custGeom>
            <a:avLst/>
            <a:gdLst>
              <a:gd name="connsiteX0" fmla="*/ 0 w 3253196"/>
              <a:gd name="connsiteY0" fmla="*/ 304800 h 304800"/>
              <a:gd name="connsiteX1" fmla="*/ 12799 w 3253196"/>
              <a:gd name="connsiteY1" fmla="*/ 250371 h 304800"/>
              <a:gd name="connsiteX2" fmla="*/ 102401 w 3253196"/>
              <a:gd name="connsiteY2" fmla="*/ 185057 h 304800"/>
              <a:gd name="connsiteX3" fmla="*/ 166401 w 3253196"/>
              <a:gd name="connsiteY3" fmla="*/ 141513 h 304800"/>
              <a:gd name="connsiteX4" fmla="*/ 256002 w 3253196"/>
              <a:gd name="connsiteY4" fmla="*/ 108857 h 304800"/>
              <a:gd name="connsiteX5" fmla="*/ 358405 w 3253196"/>
              <a:gd name="connsiteY5" fmla="*/ 87085 h 304800"/>
              <a:gd name="connsiteX6" fmla="*/ 409605 w 3253196"/>
              <a:gd name="connsiteY6" fmla="*/ 76200 h 304800"/>
              <a:gd name="connsiteX7" fmla="*/ 716810 w 3253196"/>
              <a:gd name="connsiteY7" fmla="*/ 87085 h 304800"/>
              <a:gd name="connsiteX8" fmla="*/ 780810 w 3253196"/>
              <a:gd name="connsiteY8" fmla="*/ 97971 h 304800"/>
              <a:gd name="connsiteX9" fmla="*/ 857611 w 3253196"/>
              <a:gd name="connsiteY9" fmla="*/ 108857 h 304800"/>
              <a:gd name="connsiteX10" fmla="*/ 985613 w 3253196"/>
              <a:gd name="connsiteY10" fmla="*/ 130628 h 304800"/>
              <a:gd name="connsiteX11" fmla="*/ 1139215 w 3253196"/>
              <a:gd name="connsiteY11" fmla="*/ 152400 h 304800"/>
              <a:gd name="connsiteX12" fmla="*/ 1267217 w 3253196"/>
              <a:gd name="connsiteY12" fmla="*/ 174171 h 304800"/>
              <a:gd name="connsiteX13" fmla="*/ 1331218 w 3253196"/>
              <a:gd name="connsiteY13" fmla="*/ 185057 h 304800"/>
              <a:gd name="connsiteX14" fmla="*/ 1446420 w 3253196"/>
              <a:gd name="connsiteY14" fmla="*/ 195942 h 304800"/>
              <a:gd name="connsiteX15" fmla="*/ 1510420 w 3253196"/>
              <a:gd name="connsiteY15" fmla="*/ 206828 h 304800"/>
              <a:gd name="connsiteX16" fmla="*/ 1561622 w 3253196"/>
              <a:gd name="connsiteY16" fmla="*/ 217713 h 304800"/>
              <a:gd name="connsiteX17" fmla="*/ 1830425 w 3253196"/>
              <a:gd name="connsiteY17" fmla="*/ 228600 h 304800"/>
              <a:gd name="connsiteX18" fmla="*/ 2073628 w 3253196"/>
              <a:gd name="connsiteY18" fmla="*/ 239485 h 304800"/>
              <a:gd name="connsiteX19" fmla="*/ 2560035 w 3253196"/>
              <a:gd name="connsiteY19" fmla="*/ 228600 h 304800"/>
              <a:gd name="connsiteX20" fmla="*/ 2675237 w 3253196"/>
              <a:gd name="connsiteY20" fmla="*/ 217713 h 304800"/>
              <a:gd name="connsiteX21" fmla="*/ 2764838 w 3253196"/>
              <a:gd name="connsiteY21" fmla="*/ 195942 h 304800"/>
              <a:gd name="connsiteX22" fmla="*/ 2854439 w 3253196"/>
              <a:gd name="connsiteY22" fmla="*/ 185057 h 304800"/>
              <a:gd name="connsiteX23" fmla="*/ 2931240 w 3253196"/>
              <a:gd name="connsiteY23" fmla="*/ 163285 h 304800"/>
              <a:gd name="connsiteX24" fmla="*/ 2969641 w 3253196"/>
              <a:gd name="connsiteY24" fmla="*/ 152400 h 304800"/>
              <a:gd name="connsiteX25" fmla="*/ 3033642 w 3253196"/>
              <a:gd name="connsiteY25" fmla="*/ 119742 h 304800"/>
              <a:gd name="connsiteX26" fmla="*/ 3084843 w 3253196"/>
              <a:gd name="connsiteY26" fmla="*/ 108857 h 304800"/>
              <a:gd name="connsiteX27" fmla="*/ 3174444 w 3253196"/>
              <a:gd name="connsiteY27" fmla="*/ 76200 h 304800"/>
              <a:gd name="connsiteX28" fmla="*/ 3251245 w 3253196"/>
              <a:gd name="connsiteY28" fmla="*/ 21771 h 304800"/>
              <a:gd name="connsiteX29" fmla="*/ 3251245 w 3253196"/>
              <a:gd name="connsiteY2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3196" h="304800" fill="none" extrusionOk="0">
                <a:moveTo>
                  <a:pt x="0" y="304800"/>
                </a:moveTo>
                <a:cubicBezTo>
                  <a:pt x="4614" y="287576"/>
                  <a:pt x="4486" y="266991"/>
                  <a:pt x="12799" y="250371"/>
                </a:cubicBezTo>
                <a:cubicBezTo>
                  <a:pt x="28032" y="221006"/>
                  <a:pt x="66412" y="201587"/>
                  <a:pt x="102401" y="185057"/>
                </a:cubicBezTo>
                <a:cubicBezTo>
                  <a:pt x="118960" y="171752"/>
                  <a:pt x="146145" y="157002"/>
                  <a:pt x="166401" y="141513"/>
                </a:cubicBezTo>
                <a:cubicBezTo>
                  <a:pt x="189027" y="136330"/>
                  <a:pt x="229592" y="121904"/>
                  <a:pt x="256002" y="108857"/>
                </a:cubicBezTo>
                <a:cubicBezTo>
                  <a:pt x="297194" y="104356"/>
                  <a:pt x="326538" y="96557"/>
                  <a:pt x="358405" y="87085"/>
                </a:cubicBezTo>
                <a:cubicBezTo>
                  <a:pt x="382455" y="80994"/>
                  <a:pt x="397770" y="81219"/>
                  <a:pt x="409605" y="76200"/>
                </a:cubicBezTo>
                <a:cubicBezTo>
                  <a:pt x="528818" y="61637"/>
                  <a:pt x="627275" y="96718"/>
                  <a:pt x="716810" y="87085"/>
                </a:cubicBezTo>
                <a:cubicBezTo>
                  <a:pt x="742510" y="89043"/>
                  <a:pt x="757530" y="95347"/>
                  <a:pt x="780810" y="97971"/>
                </a:cubicBezTo>
                <a:cubicBezTo>
                  <a:pt x="806298" y="100299"/>
                  <a:pt x="832840" y="97326"/>
                  <a:pt x="857611" y="108857"/>
                </a:cubicBezTo>
                <a:cubicBezTo>
                  <a:pt x="903532" y="106352"/>
                  <a:pt x="934296" y="125201"/>
                  <a:pt x="985613" y="130628"/>
                </a:cubicBezTo>
                <a:cubicBezTo>
                  <a:pt x="1045094" y="124995"/>
                  <a:pt x="1089260" y="142999"/>
                  <a:pt x="1139215" y="152400"/>
                </a:cubicBezTo>
                <a:cubicBezTo>
                  <a:pt x="1185000" y="151820"/>
                  <a:pt x="1210074" y="173686"/>
                  <a:pt x="1267217" y="174171"/>
                </a:cubicBezTo>
                <a:cubicBezTo>
                  <a:pt x="1289227" y="179243"/>
                  <a:pt x="1308891" y="185888"/>
                  <a:pt x="1331218" y="185057"/>
                </a:cubicBezTo>
                <a:cubicBezTo>
                  <a:pt x="1367112" y="189344"/>
                  <a:pt x="1407283" y="193979"/>
                  <a:pt x="1446420" y="195942"/>
                </a:cubicBezTo>
                <a:cubicBezTo>
                  <a:pt x="1468582" y="199661"/>
                  <a:pt x="1491684" y="205199"/>
                  <a:pt x="1510420" y="206828"/>
                </a:cubicBezTo>
                <a:cubicBezTo>
                  <a:pt x="1531237" y="207077"/>
                  <a:pt x="1544226" y="212415"/>
                  <a:pt x="1561622" y="217713"/>
                </a:cubicBezTo>
                <a:cubicBezTo>
                  <a:pt x="1647834" y="217867"/>
                  <a:pt x="1742934" y="228872"/>
                  <a:pt x="1830425" y="228600"/>
                </a:cubicBezTo>
                <a:cubicBezTo>
                  <a:pt x="1938651" y="220581"/>
                  <a:pt x="2010026" y="257369"/>
                  <a:pt x="2073628" y="239485"/>
                </a:cubicBezTo>
                <a:cubicBezTo>
                  <a:pt x="2254479" y="180884"/>
                  <a:pt x="2460918" y="268762"/>
                  <a:pt x="2560035" y="228600"/>
                </a:cubicBezTo>
                <a:cubicBezTo>
                  <a:pt x="2604076" y="228040"/>
                  <a:pt x="2640839" y="228525"/>
                  <a:pt x="2675237" y="217713"/>
                </a:cubicBezTo>
                <a:cubicBezTo>
                  <a:pt x="2825937" y="200278"/>
                  <a:pt x="2666090" y="217492"/>
                  <a:pt x="2764838" y="195942"/>
                </a:cubicBezTo>
                <a:cubicBezTo>
                  <a:pt x="2789825" y="190357"/>
                  <a:pt x="2820999" y="189888"/>
                  <a:pt x="2854439" y="185057"/>
                </a:cubicBezTo>
                <a:cubicBezTo>
                  <a:pt x="2876800" y="176895"/>
                  <a:pt x="2906698" y="174029"/>
                  <a:pt x="2931240" y="163285"/>
                </a:cubicBezTo>
                <a:cubicBezTo>
                  <a:pt x="2944849" y="158972"/>
                  <a:pt x="2958173" y="158880"/>
                  <a:pt x="2969641" y="152400"/>
                </a:cubicBezTo>
                <a:cubicBezTo>
                  <a:pt x="2992615" y="139977"/>
                  <a:pt x="3016485" y="128678"/>
                  <a:pt x="3033642" y="119742"/>
                </a:cubicBezTo>
                <a:cubicBezTo>
                  <a:pt x="3049563" y="111747"/>
                  <a:pt x="3065531" y="113230"/>
                  <a:pt x="3084843" y="108857"/>
                </a:cubicBezTo>
                <a:cubicBezTo>
                  <a:pt x="3121825" y="101461"/>
                  <a:pt x="3139674" y="94353"/>
                  <a:pt x="3174444" y="76200"/>
                </a:cubicBezTo>
                <a:cubicBezTo>
                  <a:pt x="3201997" y="63380"/>
                  <a:pt x="3238402" y="39021"/>
                  <a:pt x="3251245" y="21771"/>
                </a:cubicBezTo>
                <a:cubicBezTo>
                  <a:pt x="3255931" y="15679"/>
                  <a:pt x="3251551" y="6776"/>
                  <a:pt x="3251245" y="0"/>
                </a:cubicBezTo>
              </a:path>
              <a:path w="3253196" h="304800" stroke="0" extrusionOk="0">
                <a:moveTo>
                  <a:pt x="0" y="304800"/>
                </a:moveTo>
                <a:cubicBezTo>
                  <a:pt x="2753" y="285723"/>
                  <a:pt x="-2185" y="268202"/>
                  <a:pt x="12799" y="250371"/>
                </a:cubicBezTo>
                <a:cubicBezTo>
                  <a:pt x="38048" y="217265"/>
                  <a:pt x="63085" y="206294"/>
                  <a:pt x="102401" y="185057"/>
                </a:cubicBezTo>
                <a:cubicBezTo>
                  <a:pt x="119212" y="176044"/>
                  <a:pt x="142923" y="158524"/>
                  <a:pt x="166401" y="141513"/>
                </a:cubicBezTo>
                <a:cubicBezTo>
                  <a:pt x="184774" y="124598"/>
                  <a:pt x="232860" y="118297"/>
                  <a:pt x="256002" y="108857"/>
                </a:cubicBezTo>
                <a:cubicBezTo>
                  <a:pt x="294323" y="101503"/>
                  <a:pt x="328394" y="85857"/>
                  <a:pt x="358405" y="87085"/>
                </a:cubicBezTo>
                <a:cubicBezTo>
                  <a:pt x="368813" y="84009"/>
                  <a:pt x="388486" y="82858"/>
                  <a:pt x="409605" y="76200"/>
                </a:cubicBezTo>
                <a:cubicBezTo>
                  <a:pt x="527544" y="82598"/>
                  <a:pt x="600425" y="104474"/>
                  <a:pt x="716810" y="87085"/>
                </a:cubicBezTo>
                <a:cubicBezTo>
                  <a:pt x="736228" y="85707"/>
                  <a:pt x="759826" y="97574"/>
                  <a:pt x="780810" y="97971"/>
                </a:cubicBezTo>
                <a:cubicBezTo>
                  <a:pt x="803232" y="101741"/>
                  <a:pt x="832924" y="102535"/>
                  <a:pt x="857611" y="108857"/>
                </a:cubicBezTo>
                <a:cubicBezTo>
                  <a:pt x="904279" y="127795"/>
                  <a:pt x="949930" y="117393"/>
                  <a:pt x="985613" y="130628"/>
                </a:cubicBezTo>
                <a:cubicBezTo>
                  <a:pt x="1044154" y="133152"/>
                  <a:pt x="1085333" y="142979"/>
                  <a:pt x="1139215" y="152400"/>
                </a:cubicBezTo>
                <a:cubicBezTo>
                  <a:pt x="1169104" y="147655"/>
                  <a:pt x="1219767" y="173528"/>
                  <a:pt x="1267217" y="174171"/>
                </a:cubicBezTo>
                <a:cubicBezTo>
                  <a:pt x="1284720" y="175156"/>
                  <a:pt x="1305076" y="182693"/>
                  <a:pt x="1331218" y="185057"/>
                </a:cubicBezTo>
                <a:cubicBezTo>
                  <a:pt x="1367599" y="184570"/>
                  <a:pt x="1408240" y="190362"/>
                  <a:pt x="1446420" y="195942"/>
                </a:cubicBezTo>
                <a:cubicBezTo>
                  <a:pt x="1465010" y="200280"/>
                  <a:pt x="1486220" y="208112"/>
                  <a:pt x="1510420" y="206828"/>
                </a:cubicBezTo>
                <a:cubicBezTo>
                  <a:pt x="1528326" y="210617"/>
                  <a:pt x="1543991" y="218754"/>
                  <a:pt x="1561622" y="217713"/>
                </a:cubicBezTo>
                <a:cubicBezTo>
                  <a:pt x="1666634" y="214546"/>
                  <a:pt x="1734197" y="235328"/>
                  <a:pt x="1830425" y="228600"/>
                </a:cubicBezTo>
                <a:cubicBezTo>
                  <a:pt x="1911214" y="226975"/>
                  <a:pt x="1984239" y="251597"/>
                  <a:pt x="2073628" y="239485"/>
                </a:cubicBezTo>
                <a:cubicBezTo>
                  <a:pt x="2267217" y="196029"/>
                  <a:pt x="2356596" y="261737"/>
                  <a:pt x="2560035" y="228600"/>
                </a:cubicBezTo>
                <a:cubicBezTo>
                  <a:pt x="2599257" y="227735"/>
                  <a:pt x="2635628" y="227000"/>
                  <a:pt x="2675237" y="217713"/>
                </a:cubicBezTo>
                <a:cubicBezTo>
                  <a:pt x="2811376" y="203181"/>
                  <a:pt x="2648330" y="208313"/>
                  <a:pt x="2764838" y="195942"/>
                </a:cubicBezTo>
                <a:cubicBezTo>
                  <a:pt x="2799470" y="192493"/>
                  <a:pt x="2824220" y="181374"/>
                  <a:pt x="2854439" y="185057"/>
                </a:cubicBezTo>
                <a:cubicBezTo>
                  <a:pt x="2876814" y="172469"/>
                  <a:pt x="2908336" y="171319"/>
                  <a:pt x="2931240" y="163285"/>
                </a:cubicBezTo>
                <a:cubicBezTo>
                  <a:pt x="2941415" y="158758"/>
                  <a:pt x="2955886" y="160516"/>
                  <a:pt x="2969641" y="152400"/>
                </a:cubicBezTo>
                <a:cubicBezTo>
                  <a:pt x="2989093" y="145538"/>
                  <a:pt x="3011271" y="127900"/>
                  <a:pt x="3033642" y="119742"/>
                </a:cubicBezTo>
                <a:cubicBezTo>
                  <a:pt x="3053394" y="117074"/>
                  <a:pt x="3068339" y="112721"/>
                  <a:pt x="3084843" y="108857"/>
                </a:cubicBezTo>
                <a:cubicBezTo>
                  <a:pt x="3120365" y="103441"/>
                  <a:pt x="3141067" y="89517"/>
                  <a:pt x="3174444" y="76200"/>
                </a:cubicBezTo>
                <a:cubicBezTo>
                  <a:pt x="3194313" y="64755"/>
                  <a:pt x="3238446" y="41636"/>
                  <a:pt x="3251245" y="21771"/>
                </a:cubicBezTo>
                <a:cubicBezTo>
                  <a:pt x="3256624" y="15286"/>
                  <a:pt x="3251098" y="8274"/>
                  <a:pt x="3251245" y="0"/>
                </a:cubicBezTo>
              </a:path>
            </a:pathLst>
          </a:custGeom>
          <a:ln w="76200">
            <a:extLst>
              <a:ext uri="{C807C97D-BFC1-408E-A445-0C87EB9F89A2}">
                <ask:lineSketchStyleProps xmlns:ask="http://schemas.microsoft.com/office/drawing/2018/sketchyshapes" sd="1219033472">
                  <a:custGeom>
                    <a:avLst/>
                    <a:gdLst>
                      <a:gd name="connsiteX0" fmla="*/ 0 w 3688840"/>
                      <a:gd name="connsiteY0" fmla="*/ 406400 h 406400"/>
                      <a:gd name="connsiteX1" fmla="*/ 14514 w 3688840"/>
                      <a:gd name="connsiteY1" fmla="*/ 333828 h 406400"/>
                      <a:gd name="connsiteX2" fmla="*/ 116114 w 3688840"/>
                      <a:gd name="connsiteY2" fmla="*/ 246743 h 406400"/>
                      <a:gd name="connsiteX3" fmla="*/ 188685 w 3688840"/>
                      <a:gd name="connsiteY3" fmla="*/ 188685 h 406400"/>
                      <a:gd name="connsiteX4" fmla="*/ 290285 w 3688840"/>
                      <a:gd name="connsiteY4" fmla="*/ 145143 h 406400"/>
                      <a:gd name="connsiteX5" fmla="*/ 406400 w 3688840"/>
                      <a:gd name="connsiteY5" fmla="*/ 116114 h 406400"/>
                      <a:gd name="connsiteX6" fmla="*/ 464457 w 3688840"/>
                      <a:gd name="connsiteY6" fmla="*/ 101600 h 406400"/>
                      <a:gd name="connsiteX7" fmla="*/ 812800 w 3688840"/>
                      <a:gd name="connsiteY7" fmla="*/ 116114 h 406400"/>
                      <a:gd name="connsiteX8" fmla="*/ 885371 w 3688840"/>
                      <a:gd name="connsiteY8" fmla="*/ 130628 h 406400"/>
                      <a:gd name="connsiteX9" fmla="*/ 972457 w 3688840"/>
                      <a:gd name="connsiteY9" fmla="*/ 145143 h 406400"/>
                      <a:gd name="connsiteX10" fmla="*/ 1117600 w 3688840"/>
                      <a:gd name="connsiteY10" fmla="*/ 174171 h 406400"/>
                      <a:gd name="connsiteX11" fmla="*/ 1291771 w 3688840"/>
                      <a:gd name="connsiteY11" fmla="*/ 203200 h 406400"/>
                      <a:gd name="connsiteX12" fmla="*/ 1436914 w 3688840"/>
                      <a:gd name="connsiteY12" fmla="*/ 232228 h 406400"/>
                      <a:gd name="connsiteX13" fmla="*/ 1509485 w 3688840"/>
                      <a:gd name="connsiteY13" fmla="*/ 246743 h 406400"/>
                      <a:gd name="connsiteX14" fmla="*/ 1640114 w 3688840"/>
                      <a:gd name="connsiteY14" fmla="*/ 261257 h 406400"/>
                      <a:gd name="connsiteX15" fmla="*/ 1712685 w 3688840"/>
                      <a:gd name="connsiteY15" fmla="*/ 275771 h 406400"/>
                      <a:gd name="connsiteX16" fmla="*/ 1770743 w 3688840"/>
                      <a:gd name="connsiteY16" fmla="*/ 290285 h 406400"/>
                      <a:gd name="connsiteX17" fmla="*/ 2075543 w 3688840"/>
                      <a:gd name="connsiteY17" fmla="*/ 304800 h 406400"/>
                      <a:gd name="connsiteX18" fmla="*/ 2351314 w 3688840"/>
                      <a:gd name="connsiteY18" fmla="*/ 319314 h 406400"/>
                      <a:gd name="connsiteX19" fmla="*/ 2902857 w 3688840"/>
                      <a:gd name="connsiteY19" fmla="*/ 304800 h 406400"/>
                      <a:gd name="connsiteX20" fmla="*/ 3033485 w 3688840"/>
                      <a:gd name="connsiteY20" fmla="*/ 290285 h 406400"/>
                      <a:gd name="connsiteX21" fmla="*/ 3135085 w 3688840"/>
                      <a:gd name="connsiteY21" fmla="*/ 261257 h 406400"/>
                      <a:gd name="connsiteX22" fmla="*/ 3236685 w 3688840"/>
                      <a:gd name="connsiteY22" fmla="*/ 246743 h 406400"/>
                      <a:gd name="connsiteX23" fmla="*/ 3323771 w 3688840"/>
                      <a:gd name="connsiteY23" fmla="*/ 217714 h 406400"/>
                      <a:gd name="connsiteX24" fmla="*/ 3367314 w 3688840"/>
                      <a:gd name="connsiteY24" fmla="*/ 203200 h 406400"/>
                      <a:gd name="connsiteX25" fmla="*/ 3439885 w 3688840"/>
                      <a:gd name="connsiteY25" fmla="*/ 159657 h 406400"/>
                      <a:gd name="connsiteX26" fmla="*/ 3497943 w 3688840"/>
                      <a:gd name="connsiteY26" fmla="*/ 145143 h 406400"/>
                      <a:gd name="connsiteX27" fmla="*/ 3599543 w 3688840"/>
                      <a:gd name="connsiteY27" fmla="*/ 101600 h 406400"/>
                      <a:gd name="connsiteX28" fmla="*/ 3686628 w 3688840"/>
                      <a:gd name="connsiteY28" fmla="*/ 29028 h 406400"/>
                      <a:gd name="connsiteX29" fmla="*/ 3686628 w 3688840"/>
                      <a:gd name="connsiteY29"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88840" h="406400">
                        <a:moveTo>
                          <a:pt x="0" y="406400"/>
                        </a:moveTo>
                        <a:cubicBezTo>
                          <a:pt x="4838" y="382209"/>
                          <a:pt x="2533" y="355393"/>
                          <a:pt x="14514" y="333828"/>
                        </a:cubicBezTo>
                        <a:cubicBezTo>
                          <a:pt x="39533" y="288794"/>
                          <a:pt x="78719" y="274790"/>
                          <a:pt x="116114" y="246743"/>
                        </a:cubicBezTo>
                        <a:cubicBezTo>
                          <a:pt x="140897" y="228156"/>
                          <a:pt x="162909" y="205869"/>
                          <a:pt x="188685" y="188685"/>
                        </a:cubicBezTo>
                        <a:cubicBezTo>
                          <a:pt x="216132" y="170387"/>
                          <a:pt x="257537" y="154074"/>
                          <a:pt x="290285" y="145143"/>
                        </a:cubicBezTo>
                        <a:cubicBezTo>
                          <a:pt x="328775" y="134646"/>
                          <a:pt x="367695" y="125790"/>
                          <a:pt x="406400" y="116114"/>
                        </a:cubicBezTo>
                        <a:lnTo>
                          <a:pt x="464457" y="101600"/>
                        </a:lnTo>
                        <a:cubicBezTo>
                          <a:pt x="580571" y="106438"/>
                          <a:pt x="696860" y="108118"/>
                          <a:pt x="812800" y="116114"/>
                        </a:cubicBezTo>
                        <a:cubicBezTo>
                          <a:pt x="837411" y="117811"/>
                          <a:pt x="861100" y="126215"/>
                          <a:pt x="885371" y="130628"/>
                        </a:cubicBezTo>
                        <a:cubicBezTo>
                          <a:pt x="914325" y="135893"/>
                          <a:pt x="943532" y="139720"/>
                          <a:pt x="972457" y="145143"/>
                        </a:cubicBezTo>
                        <a:cubicBezTo>
                          <a:pt x="1020951" y="154236"/>
                          <a:pt x="1068932" y="166060"/>
                          <a:pt x="1117600" y="174171"/>
                        </a:cubicBezTo>
                        <a:cubicBezTo>
                          <a:pt x="1175657" y="183847"/>
                          <a:pt x="1234056" y="191657"/>
                          <a:pt x="1291771" y="203200"/>
                        </a:cubicBezTo>
                        <a:lnTo>
                          <a:pt x="1436914" y="232228"/>
                        </a:lnTo>
                        <a:cubicBezTo>
                          <a:pt x="1461104" y="237066"/>
                          <a:pt x="1484966" y="244019"/>
                          <a:pt x="1509485" y="246743"/>
                        </a:cubicBezTo>
                        <a:cubicBezTo>
                          <a:pt x="1553028" y="251581"/>
                          <a:pt x="1596743" y="255061"/>
                          <a:pt x="1640114" y="261257"/>
                        </a:cubicBezTo>
                        <a:cubicBezTo>
                          <a:pt x="1664535" y="264746"/>
                          <a:pt x="1688603" y="270420"/>
                          <a:pt x="1712685" y="275771"/>
                        </a:cubicBezTo>
                        <a:cubicBezTo>
                          <a:pt x="1732158" y="280098"/>
                          <a:pt x="1750858" y="288694"/>
                          <a:pt x="1770743" y="290285"/>
                        </a:cubicBezTo>
                        <a:cubicBezTo>
                          <a:pt x="1872134" y="298396"/>
                          <a:pt x="1973955" y="299721"/>
                          <a:pt x="2075543" y="304800"/>
                        </a:cubicBezTo>
                        <a:lnTo>
                          <a:pt x="2351314" y="319314"/>
                        </a:lnTo>
                        <a:lnTo>
                          <a:pt x="2902857" y="304800"/>
                        </a:lnTo>
                        <a:cubicBezTo>
                          <a:pt x="2946628" y="302937"/>
                          <a:pt x="2990184" y="296947"/>
                          <a:pt x="3033485" y="290285"/>
                        </a:cubicBezTo>
                        <a:cubicBezTo>
                          <a:pt x="3189837" y="266230"/>
                          <a:pt x="3008616" y="286550"/>
                          <a:pt x="3135085" y="261257"/>
                        </a:cubicBezTo>
                        <a:cubicBezTo>
                          <a:pt x="3168631" y="254548"/>
                          <a:pt x="3202818" y="251581"/>
                          <a:pt x="3236685" y="246743"/>
                        </a:cubicBezTo>
                        <a:lnTo>
                          <a:pt x="3323771" y="217714"/>
                        </a:lnTo>
                        <a:cubicBezTo>
                          <a:pt x="3338285" y="212876"/>
                          <a:pt x="3354195" y="211072"/>
                          <a:pt x="3367314" y="203200"/>
                        </a:cubicBezTo>
                        <a:cubicBezTo>
                          <a:pt x="3391504" y="188686"/>
                          <a:pt x="3414106" y="171114"/>
                          <a:pt x="3439885" y="159657"/>
                        </a:cubicBezTo>
                        <a:cubicBezTo>
                          <a:pt x="3458114" y="151555"/>
                          <a:pt x="3478762" y="150623"/>
                          <a:pt x="3497943" y="145143"/>
                        </a:cubicBezTo>
                        <a:cubicBezTo>
                          <a:pt x="3538644" y="133514"/>
                          <a:pt x="3560848" y="123711"/>
                          <a:pt x="3599543" y="101600"/>
                        </a:cubicBezTo>
                        <a:cubicBezTo>
                          <a:pt x="3625987" y="86489"/>
                          <a:pt x="3670967" y="55129"/>
                          <a:pt x="3686628" y="29028"/>
                        </a:cubicBezTo>
                        <a:cubicBezTo>
                          <a:pt x="3691606" y="20731"/>
                          <a:pt x="3686628" y="9676"/>
                          <a:pt x="3686628" y="0"/>
                        </a:cubicBezTo>
                      </a:path>
                    </a:pathLst>
                  </a:custGeom>
                  <ask:type>
                    <ask:lineSketchScribble/>
                  </ask:type>
                </ask:lineSketchStyleProps>
              </a:ext>
            </a:extLst>
          </a:ln>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02D5EA8A-2BAD-EBB8-B310-E16189E392E6}"/>
              </a:ext>
            </a:extLst>
          </p:cNvPr>
          <p:cNvSpPr>
            <a:spLocks noGrp="1"/>
          </p:cNvSpPr>
          <p:nvPr>
            <p:ph type="ctrTitle"/>
          </p:nvPr>
        </p:nvSpPr>
        <p:spPr>
          <a:xfrm>
            <a:off x="631912" y="-1327677"/>
            <a:ext cx="3940086" cy="1327677"/>
          </a:xfrm>
        </p:spPr>
        <p:txBody>
          <a:bodyPr vert="horz" lIns="91440" tIns="45720" rIns="91440" bIns="45720" rtlCol="0" anchor="b" anchorCtr="0">
            <a:normAutofit/>
          </a:bodyPr>
          <a:lstStyle/>
          <a:p>
            <a:r>
              <a:rPr lang="en-US" dirty="0"/>
              <a:t>John Pfirman</a:t>
            </a:r>
          </a:p>
        </p:txBody>
      </p:sp>
      <p:sp>
        <p:nvSpPr>
          <p:cNvPr id="4" name="Title 10">
            <a:extLst>
              <a:ext uri="{FF2B5EF4-FFF2-40B4-BE49-F238E27FC236}">
                <a16:creationId xmlns:a16="http://schemas.microsoft.com/office/drawing/2014/main" id="{3B1B7AA1-05CD-4213-BA1A-427539105913}"/>
              </a:ext>
            </a:extLst>
          </p:cNvPr>
          <p:cNvSpPr txBox="1">
            <a:spLocks/>
          </p:cNvSpPr>
          <p:nvPr/>
        </p:nvSpPr>
        <p:spPr>
          <a:xfrm>
            <a:off x="5101077" y="1490812"/>
            <a:ext cx="3614964" cy="994172"/>
          </a:xfrm>
          <a:prstGeom prst="rect">
            <a:avLst/>
          </a:prstGeom>
        </p:spPr>
        <p:txBody>
          <a:bodyPr vert="horz" lIns="68580" tIns="34290" rIns="68580" bIns="34290" rtlCol="0" anchor="ctr" anchorCtr="0">
            <a:normAutofit fontScale="70000" lnSpcReduction="2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450"/>
              </a:spcAft>
              <a:buClrTx/>
              <a:buSzTx/>
              <a:buFontTx/>
              <a:buNone/>
              <a:tabLst/>
              <a:defRPr/>
            </a:pPr>
            <a:r>
              <a:rPr kumimoji="0" lang="en-US" sz="4050" b="0" i="0" u="none" strike="noStrike" kern="1200" cap="none" spc="0" normalizeH="0" baseline="0" noProof="0" dirty="0">
                <a:ln>
                  <a:noFill/>
                </a:ln>
                <a:solidFill>
                  <a:schemeClr val="bg1"/>
                </a:solidFill>
                <a:effectLst/>
                <a:uLnTx/>
                <a:uFillTx/>
                <a:latin typeface="+mj-lt"/>
                <a:ea typeface="+mj-ea"/>
                <a:cs typeface="+mj-cs"/>
              </a:rPr>
              <a:t>John Pfirman</a:t>
            </a:r>
          </a:p>
          <a:p>
            <a:pPr marL="0" marR="0" lvl="0" indent="0" algn="l" defTabSz="914400" rtl="0" eaLnBrk="1" fontAlgn="auto" latinLnBrk="0" hangingPunct="1">
              <a:lnSpc>
                <a:spcPct val="90000"/>
              </a:lnSpc>
              <a:spcBef>
                <a:spcPct val="0"/>
              </a:spcBef>
              <a:spcAft>
                <a:spcPts val="450"/>
              </a:spcAft>
              <a:buClrTx/>
              <a:buSzTx/>
              <a:buFontTx/>
              <a:buNone/>
              <a:tabLst/>
              <a:defRPr/>
            </a:pPr>
            <a:r>
              <a:rPr kumimoji="0" lang="en-US" sz="4050" b="0" i="0" u="none" strike="noStrike" kern="1200" cap="none" spc="0" normalizeH="0" baseline="0" noProof="0" dirty="0">
                <a:ln>
                  <a:noFill/>
                </a:ln>
                <a:solidFill>
                  <a:schemeClr val="bg1"/>
                </a:solidFill>
                <a:effectLst/>
                <a:uLnTx/>
                <a:uFillTx/>
                <a:latin typeface="+mj-lt"/>
                <a:ea typeface="+mj-ea"/>
                <a:cs typeface="+mj-cs"/>
              </a:rPr>
              <a:t>M.S. CCC-SLP</a:t>
            </a:r>
          </a:p>
          <a:p>
            <a:pPr marL="0" marR="0" lvl="0" indent="0" algn="l" defTabSz="914400" rtl="0" eaLnBrk="1" fontAlgn="auto" latinLnBrk="0" hangingPunct="1">
              <a:lnSpc>
                <a:spcPct val="90000"/>
              </a:lnSpc>
              <a:spcBef>
                <a:spcPct val="0"/>
              </a:spcBef>
              <a:spcAft>
                <a:spcPts val="450"/>
              </a:spcAft>
              <a:buClrTx/>
              <a:buSzTx/>
              <a:buFontTx/>
              <a:buNone/>
              <a:tabLst/>
              <a:defRPr/>
            </a:pPr>
            <a:r>
              <a:rPr kumimoji="0" lang="en-US" sz="2475" b="0" i="0" u="none" strike="noStrike" kern="1200" cap="none" spc="0" normalizeH="0" baseline="0" noProof="0" dirty="0">
                <a:ln>
                  <a:noFill/>
                </a:ln>
                <a:solidFill>
                  <a:schemeClr val="bg1"/>
                </a:solidFill>
                <a:effectLst/>
                <a:uLnTx/>
                <a:uFillTx/>
                <a:latin typeface="+mj-lt"/>
                <a:ea typeface="+mj-ea"/>
                <a:cs typeface="+mj-cs"/>
              </a:rPr>
              <a:t>New Mexico/West Texas</a:t>
            </a:r>
          </a:p>
        </p:txBody>
      </p:sp>
      <p:pic>
        <p:nvPicPr>
          <p:cNvPr id="5" name="Picture 4" descr="Photo of John Pfirman">
            <a:extLst>
              <a:ext uri="{FF2B5EF4-FFF2-40B4-BE49-F238E27FC236}">
                <a16:creationId xmlns:a16="http://schemas.microsoft.com/office/drawing/2014/main" id="{7A9B93B4-576E-6425-BC37-91226D000C2B}"/>
              </a:ext>
            </a:extLst>
          </p:cNvPr>
          <p:cNvPicPr>
            <a:picLocks noChangeAspect="1"/>
          </p:cNvPicPr>
          <p:nvPr/>
        </p:nvPicPr>
        <p:blipFill>
          <a:blip r:embed="rId3">
            <a:extLst>
              <a:ext uri="{28A0092B-C50C-407E-A947-70E740481C1C}">
                <a14:useLocalDpi xmlns:a14="http://schemas.microsoft.com/office/drawing/2010/main" val="0"/>
              </a:ext>
            </a:extLst>
          </a:blip>
          <a:srcRect t="12651" b="12651"/>
          <a:stretch/>
        </p:blipFill>
        <p:spPr>
          <a:xfrm>
            <a:off x="-29493" y="1236072"/>
            <a:ext cx="5130569" cy="5019403"/>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Text Placeholder 1">
            <a:extLst>
              <a:ext uri="{FF2B5EF4-FFF2-40B4-BE49-F238E27FC236}">
                <a16:creationId xmlns:a16="http://schemas.microsoft.com/office/drawing/2014/main" id="{4CD28C1F-EA62-4DF7-BFE2-F5A30B71E126}"/>
              </a:ext>
            </a:extLst>
          </p:cNvPr>
          <p:cNvSpPr>
            <a:spLocks noGrp="1"/>
          </p:cNvSpPr>
          <p:nvPr/>
        </p:nvSpPr>
        <p:spPr>
          <a:xfrm>
            <a:off x="5101077" y="3011237"/>
            <a:ext cx="3614963" cy="2386263"/>
          </a:xfrm>
          <a:prstGeom prst="rect">
            <a:avLst/>
          </a:prstGeom>
        </p:spPr>
        <p:txBody>
          <a:bodyPr vert="horz" lIns="68580" tIns="34290" rIns="68580" bIns="34290" rtlCol="0" anchor="t">
            <a:normAutofit/>
          </a:bodyPr>
          <a:lstStyle>
            <a:lvl1pPr marL="0" indent="0" algn="l" defTabSz="914400" rtl="0" eaLnBrk="1" latinLnBrk="0" hangingPunct="1">
              <a:lnSpc>
                <a:spcPct val="90000"/>
              </a:lnSpc>
              <a:spcBef>
                <a:spcPts val="1000"/>
              </a:spcBef>
              <a:buFontTx/>
              <a:buNone/>
              <a:defRPr sz="2000" kern="1200">
                <a:solidFill>
                  <a:srgbClr val="000000"/>
                </a:solidFill>
                <a:latin typeface="+mj-lt"/>
                <a:ea typeface="Berthold Akzidenz Grotesk" charset="0"/>
                <a:cs typeface="Berthold Akzidenz Grotes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171450">
              <a:buFont typeface="Arial" panose="020B0604020202020204" pitchFamily="34" charset="0"/>
              <a:buChar char="•"/>
            </a:pPr>
            <a:r>
              <a:rPr lang="en-US" sz="1350" dirty="0">
                <a:solidFill>
                  <a:schemeClr val="bg1"/>
                </a:solidFill>
                <a:latin typeface="+mn-lt"/>
                <a:ea typeface="+mn-ea"/>
                <a:cs typeface="+mn-cs"/>
              </a:rPr>
              <a:t>Experience working with Adults, Pediatrics, Home health, SNF, Telehealth </a:t>
            </a:r>
          </a:p>
          <a:p>
            <a:pPr marL="342900" indent="-171450">
              <a:buFont typeface="Arial" panose="020B0604020202020204" pitchFamily="34" charset="0"/>
              <a:buChar char="•"/>
            </a:pPr>
            <a:r>
              <a:rPr lang="en-US" sz="1350" dirty="0">
                <a:solidFill>
                  <a:schemeClr val="bg1"/>
                </a:solidFill>
                <a:latin typeface="+mn-lt"/>
                <a:ea typeface="+mn-ea"/>
                <a:cs typeface="+mn-cs"/>
              </a:rPr>
              <a:t>Solutions Consultant w Tobii </a:t>
            </a:r>
            <a:r>
              <a:rPr lang="en-US" sz="1350" dirty="0" err="1">
                <a:solidFill>
                  <a:schemeClr val="bg1"/>
                </a:solidFill>
                <a:latin typeface="+mn-lt"/>
                <a:ea typeface="+mn-ea"/>
                <a:cs typeface="+mn-cs"/>
              </a:rPr>
              <a:t>Dynavox</a:t>
            </a:r>
            <a:r>
              <a:rPr lang="en-US" sz="1350" dirty="0">
                <a:solidFill>
                  <a:schemeClr val="bg1"/>
                </a:solidFill>
                <a:latin typeface="+mn-lt"/>
                <a:ea typeface="+mn-ea"/>
                <a:cs typeface="+mn-cs"/>
              </a:rPr>
              <a:t>, Dysphagia Specialist, Adjunct Professor at The University of Texas at El Paso</a:t>
            </a:r>
          </a:p>
          <a:p>
            <a:pPr marL="342900" indent="-171450">
              <a:buFont typeface="Arial" panose="020B0604020202020204" pitchFamily="34" charset="0"/>
              <a:buChar char="•"/>
            </a:pPr>
            <a:r>
              <a:rPr lang="en-US" sz="1350" dirty="0">
                <a:solidFill>
                  <a:schemeClr val="bg1"/>
                </a:solidFill>
                <a:latin typeface="+mn-lt"/>
                <a:ea typeface="+mn-ea"/>
                <a:cs typeface="+mn-cs"/>
              </a:rPr>
              <a:t>Passionate about giving everyone a voice and an opportunity to communicate</a:t>
            </a:r>
          </a:p>
          <a:p>
            <a:pPr marL="342900" indent="-171450">
              <a:buFont typeface="Arial" panose="020B0604020202020204" pitchFamily="34" charset="0"/>
              <a:buChar char="•"/>
            </a:pPr>
            <a:r>
              <a:rPr lang="en-US" sz="1350" dirty="0">
                <a:solidFill>
                  <a:schemeClr val="bg1"/>
                </a:solidFill>
                <a:latin typeface="+mn-lt"/>
                <a:ea typeface="+mn-ea"/>
                <a:cs typeface="+mn-cs"/>
              </a:rPr>
              <a:t>John.Pfirman@tobiidynavox.com</a:t>
            </a:r>
          </a:p>
          <a:p>
            <a:pPr marL="342900" indent="-171450">
              <a:buFont typeface="Arial" panose="020B0604020202020204" pitchFamily="34" charset="0"/>
              <a:buChar char="•"/>
            </a:pPr>
            <a:r>
              <a:rPr lang="en-US" sz="1350" dirty="0">
                <a:solidFill>
                  <a:schemeClr val="bg1"/>
                </a:solidFill>
                <a:latin typeface="+mn-lt"/>
                <a:ea typeface="+mn-ea"/>
                <a:cs typeface="+mn-cs"/>
              </a:rPr>
              <a:t>915-479-3081</a:t>
            </a:r>
          </a:p>
        </p:txBody>
      </p:sp>
    </p:spTree>
    <p:extLst>
      <p:ext uri="{BB962C8B-B14F-4D97-AF65-F5344CB8AC3E}">
        <p14:creationId xmlns:p14="http://schemas.microsoft.com/office/powerpoint/2010/main" val="166514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6" name="Rectangle 5">
            <a:extLst>
              <a:ext uri="{FF2B5EF4-FFF2-40B4-BE49-F238E27FC236}">
                <a16:creationId xmlns:a16="http://schemas.microsoft.com/office/drawing/2014/main" id="{BB83901D-14CE-4913-A82A-16640654CE11}"/>
              </a:ext>
              <a:ext uri="{C183D7F6-B498-43B3-948B-1728B52AA6E4}">
                <adec:decorative xmlns:adec="http://schemas.microsoft.com/office/drawing/2017/decorative" val="1"/>
              </a:ext>
            </a:extLst>
          </p:cNvPr>
          <p:cNvSpPr/>
          <p:nvPr/>
        </p:nvSpPr>
        <p:spPr bwMode="auto">
          <a:xfrm>
            <a:off x="-1" y="857250"/>
            <a:ext cx="1371601"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7" name="Title 6">
            <a:extLst>
              <a:ext uri="{FF2B5EF4-FFF2-40B4-BE49-F238E27FC236}">
                <a16:creationId xmlns:a16="http://schemas.microsoft.com/office/drawing/2014/main" id="{D120CF40-7646-4400-BB0D-390A50055EC1}"/>
              </a:ext>
            </a:extLst>
          </p:cNvPr>
          <p:cNvSpPr>
            <a:spLocks noGrp="1"/>
          </p:cNvSpPr>
          <p:nvPr>
            <p:ph type="title" idx="4294967295"/>
          </p:nvPr>
        </p:nvSpPr>
        <p:spPr bwMode="auto">
          <a:xfrm>
            <a:off x="229022" y="1198361"/>
            <a:ext cx="866775" cy="866775"/>
          </a:xfrm>
          <a:prstGeom prst="ellipse">
            <a:avLst/>
          </a:prstGeom>
          <a:solidFill>
            <a:srgbClr val="00A859"/>
          </a:solidFill>
          <a:ln w="3175" cap="flat" cmpd="sng" algn="ctr">
            <a:solidFill>
              <a:schemeClr val="tx1"/>
            </a:solidFill>
            <a:prstDash val="solid"/>
            <a:round/>
            <a:headEnd type="none" w="med" len="med"/>
            <a:tailEnd type="none" w="med" len="med"/>
          </a:ln>
          <a:effectLst/>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900"/>
              </a:spcBef>
              <a:spcAft>
                <a:spcPts val="0"/>
              </a:spcAft>
              <a:buClr>
                <a:srgbClr val="004990"/>
              </a:buClr>
              <a:buSzPct val="110000"/>
              <a:buFontTx/>
              <a:buNone/>
              <a:tabLst/>
              <a:defRPr/>
            </a:pPr>
            <a:r>
              <a:rPr kumimoji="0" lang="en-US" sz="2250" b="1" i="0" u="none" strike="noStrike" kern="1200" cap="none" spc="0" normalizeH="0" baseline="0" noProof="0" dirty="0">
                <a:ln>
                  <a:noFill/>
                </a:ln>
                <a:solidFill>
                  <a:schemeClr val="bg1"/>
                </a:solidFill>
                <a:effectLst/>
                <a:uLnTx/>
                <a:uFillTx/>
                <a:latin typeface="+mn-lt"/>
                <a:ea typeface="+mn-ea"/>
                <a:cs typeface="+mn-cs"/>
              </a:rPr>
              <a:t>4</a:t>
            </a:r>
          </a:p>
        </p:txBody>
      </p:sp>
      <p:sp>
        <p:nvSpPr>
          <p:cNvPr id="8" name="Oval 7">
            <a:extLst>
              <a:ext uri="{FF2B5EF4-FFF2-40B4-BE49-F238E27FC236}">
                <a16:creationId xmlns:a16="http://schemas.microsoft.com/office/drawing/2014/main" id="{C1F437E7-A11C-477C-B68D-7C91A9DA84A4}"/>
              </a:ext>
            </a:extLst>
          </p:cNvPr>
          <p:cNvSpPr/>
          <p:nvPr/>
        </p:nvSpPr>
        <p:spPr bwMode="auto">
          <a:xfrm>
            <a:off x="229022" y="3687755"/>
            <a:ext cx="866775" cy="866775"/>
          </a:xfrm>
          <a:prstGeom prst="ellipse">
            <a:avLst/>
          </a:prstGeom>
          <a:solidFill>
            <a:srgbClr val="00A859"/>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r>
              <a:rPr lang="en-US" sz="2250" b="1">
                <a:solidFill>
                  <a:schemeClr val="bg1"/>
                </a:solidFill>
              </a:rPr>
              <a:t>5</a:t>
            </a:r>
          </a:p>
        </p:txBody>
      </p:sp>
      <p:pic>
        <p:nvPicPr>
          <p:cNvPr id="9" name="Picture 6" descr="insurance company processes packet graphic">
            <a:extLst>
              <a:ext uri="{FF2B5EF4-FFF2-40B4-BE49-F238E27FC236}">
                <a16:creationId xmlns:a16="http://schemas.microsoft.com/office/drawing/2014/main" id="{31AC7E31-7C15-440B-8D83-4256B44516DF}"/>
              </a:ext>
            </a:extLst>
          </p:cNvPr>
          <p:cNvPicPr>
            <a:picLocks noChangeAspect="1"/>
          </p:cNvPicPr>
          <p:nvPr/>
        </p:nvPicPr>
        <p:blipFill>
          <a:blip r:embed="rId3"/>
          <a:stretch>
            <a:fillRect/>
          </a:stretch>
        </p:blipFill>
        <p:spPr>
          <a:xfrm>
            <a:off x="1695940" y="1021962"/>
            <a:ext cx="7132893" cy="2086349"/>
          </a:xfrm>
          <a:prstGeom prst="rect">
            <a:avLst/>
          </a:prstGeom>
        </p:spPr>
      </p:pic>
      <p:pic>
        <p:nvPicPr>
          <p:cNvPr id="10" name="Picture 7" descr="Receive your device graphic">
            <a:extLst>
              <a:ext uri="{FF2B5EF4-FFF2-40B4-BE49-F238E27FC236}">
                <a16:creationId xmlns:a16="http://schemas.microsoft.com/office/drawing/2014/main" id="{859AD6AA-2376-4730-800B-4F6B7BE49EC1}"/>
              </a:ext>
            </a:extLst>
          </p:cNvPr>
          <p:cNvPicPr>
            <a:picLocks noChangeAspect="1"/>
          </p:cNvPicPr>
          <p:nvPr/>
        </p:nvPicPr>
        <p:blipFill>
          <a:blip r:embed="rId4"/>
          <a:stretch>
            <a:fillRect/>
          </a:stretch>
        </p:blipFill>
        <p:spPr>
          <a:xfrm>
            <a:off x="1463298" y="3374976"/>
            <a:ext cx="7365535" cy="2359109"/>
          </a:xfrm>
          <a:prstGeom prst="rect">
            <a:avLst/>
          </a:prstGeom>
        </p:spPr>
      </p:pic>
    </p:spTree>
    <p:extLst>
      <p:ext uri="{BB962C8B-B14F-4D97-AF65-F5344CB8AC3E}">
        <p14:creationId xmlns:p14="http://schemas.microsoft.com/office/powerpoint/2010/main" val="2055458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E6066-1FA4-FD0B-15DA-281A0FBD5D59}"/>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dirty="0"/>
              <a:t>Tobii </a:t>
            </a:r>
            <a:r>
              <a:rPr lang="en-US" dirty="0" err="1"/>
              <a:t>Dynavox</a:t>
            </a:r>
            <a:r>
              <a:rPr lang="en-US" dirty="0"/>
              <a:t> Funding Process</a:t>
            </a:r>
          </a:p>
        </p:txBody>
      </p:sp>
      <p:pic>
        <p:nvPicPr>
          <p:cNvPr id="5" name="Content Placeholder 4" descr="A diagram of a company's company's company">
            <a:extLst>
              <a:ext uri="{FF2B5EF4-FFF2-40B4-BE49-F238E27FC236}">
                <a16:creationId xmlns:a16="http://schemas.microsoft.com/office/drawing/2014/main" id="{EEE1DBEF-0210-42BD-2ACB-8236CEA86F63}"/>
              </a:ext>
            </a:extLst>
          </p:cNvPr>
          <p:cNvPicPr>
            <a:picLocks noGrp="1" noChangeAspect="1"/>
          </p:cNvPicPr>
          <p:nvPr>
            <p:ph idx="1"/>
          </p:nvPr>
        </p:nvPicPr>
        <p:blipFill>
          <a:blip r:embed="rId2"/>
          <a:stretch>
            <a:fillRect/>
          </a:stretch>
        </p:blipFill>
        <p:spPr>
          <a:xfrm>
            <a:off x="737419" y="457200"/>
            <a:ext cx="7669161" cy="5943600"/>
          </a:xfrm>
          <a:prstGeom prst="rect">
            <a:avLst/>
          </a:prstGeom>
        </p:spPr>
      </p:pic>
    </p:spTree>
    <p:extLst>
      <p:ext uri="{BB962C8B-B14F-4D97-AF65-F5344CB8AC3E}">
        <p14:creationId xmlns:p14="http://schemas.microsoft.com/office/powerpoint/2010/main" val="814069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pic>
        <p:nvPicPr>
          <p:cNvPr id="3" name="Picture 3">
            <a:extLst>
              <a:ext uri="{FF2B5EF4-FFF2-40B4-BE49-F238E27FC236}">
                <a16:creationId xmlns:a16="http://schemas.microsoft.com/office/drawing/2014/main" id="{D20C4C32-7170-4A83-B84B-DBBA72BDBF57}"/>
              </a:ext>
              <a:ext uri="{C183D7F6-B498-43B3-948B-1728B52AA6E4}">
                <adec:decorative xmlns:adec="http://schemas.microsoft.com/office/drawing/2017/decorative" val="1"/>
              </a:ext>
            </a:extLst>
          </p:cNvPr>
          <p:cNvPicPr>
            <a:picLocks noChangeAspect="1"/>
          </p:cNvPicPr>
          <p:nvPr/>
        </p:nvPicPr>
        <p:blipFill rotWithShape="1">
          <a:blip r:embed="rId3"/>
          <a:srcRect l="21261" t="10022"/>
          <a:stretch/>
        </p:blipFill>
        <p:spPr>
          <a:xfrm>
            <a:off x="0" y="856687"/>
            <a:ext cx="9164835" cy="4103591"/>
          </a:xfrm>
          <a:prstGeom prst="rect">
            <a:avLst/>
          </a:prstGeom>
        </p:spPr>
      </p:pic>
      <p:sp>
        <p:nvSpPr>
          <p:cNvPr id="4" name="Title 3">
            <a:extLst>
              <a:ext uri="{FF2B5EF4-FFF2-40B4-BE49-F238E27FC236}">
                <a16:creationId xmlns:a16="http://schemas.microsoft.com/office/drawing/2014/main" id="{95B8A751-DF9E-42C1-B25D-6CB3F8155292}"/>
              </a:ext>
            </a:extLst>
          </p:cNvPr>
          <p:cNvSpPr txBox="1">
            <a:spLocks noGrp="1"/>
          </p:cNvSpPr>
          <p:nvPr>
            <p:ph type="title" idx="4294967295"/>
          </p:nvPr>
        </p:nvSpPr>
        <p:spPr>
          <a:xfrm>
            <a:off x="0" y="5272682"/>
            <a:ext cx="9144000" cy="33239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95000"/>
              </a:lnSpc>
              <a:spcBef>
                <a:spcPts val="675"/>
              </a:spcBef>
              <a:spcAft>
                <a:spcPts val="45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mn-lt"/>
                <a:ea typeface="+mn-ea"/>
                <a:cs typeface="+mn-cs"/>
              </a:rPr>
              <a:t> </a:t>
            </a:r>
            <a:r>
              <a:rPr kumimoji="0" lang="en-US" sz="1800" b="1" i="0" u="none" strike="noStrike" kern="1200" cap="none" spc="0" normalizeH="0" baseline="0" noProof="0" dirty="0">
                <a:ln>
                  <a:noFill/>
                </a:ln>
                <a:solidFill>
                  <a:srgbClr val="3F3F3F"/>
                </a:solidFill>
                <a:effectLst/>
                <a:uLnTx/>
                <a:uFillTx/>
                <a:latin typeface="+mn-lt"/>
                <a:ea typeface="+mn-ea"/>
                <a:cs typeface="+mn-cs"/>
                <a:hlinkClick r:id="rId4"/>
              </a:rPr>
              <a:t>Using E-Funding </a:t>
            </a:r>
          </a:p>
        </p:txBody>
      </p:sp>
      <p:pic>
        <p:nvPicPr>
          <p:cNvPr id="6" name="Graphic 5" descr="Link with solid fill">
            <a:extLst>
              <a:ext uri="{FF2B5EF4-FFF2-40B4-BE49-F238E27FC236}">
                <a16:creationId xmlns:a16="http://schemas.microsoft.com/office/drawing/2014/main" id="{AC89A615-D0E0-4DB5-8523-C74C923D9A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2646670" y="5150202"/>
            <a:ext cx="555084" cy="555084"/>
          </a:xfrm>
          <a:prstGeom prst="rect">
            <a:avLst/>
          </a:prstGeom>
        </p:spPr>
      </p:pic>
    </p:spTree>
    <p:extLst>
      <p:ext uri="{BB962C8B-B14F-4D97-AF65-F5344CB8AC3E}">
        <p14:creationId xmlns:p14="http://schemas.microsoft.com/office/powerpoint/2010/main" val="154098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4" name="Title 3">
            <a:extLst>
              <a:ext uri="{FF2B5EF4-FFF2-40B4-BE49-F238E27FC236}">
                <a16:creationId xmlns:a16="http://schemas.microsoft.com/office/drawing/2014/main" id="{D78BC966-C929-4291-B009-E9C558E867A1}"/>
              </a:ext>
            </a:extLst>
          </p:cNvPr>
          <p:cNvSpPr txBox="1">
            <a:spLocks noGrp="1"/>
          </p:cNvSpPr>
          <p:nvPr>
            <p:ph type="title" idx="4294967295"/>
          </p:nvPr>
        </p:nvSpPr>
        <p:spPr>
          <a:xfrm>
            <a:off x="0" y="5348882"/>
            <a:ext cx="9144000" cy="33239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95000"/>
              </a:lnSpc>
              <a:spcBef>
                <a:spcPts val="675"/>
              </a:spcBef>
              <a:spcAft>
                <a:spcPts val="45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mn-lt"/>
                <a:ea typeface="+mn-ea"/>
                <a:cs typeface="+mn-cs"/>
              </a:rPr>
              <a:t> </a:t>
            </a:r>
            <a:r>
              <a:rPr kumimoji="0" lang="en-US" sz="1800" b="1" i="0" u="none" strike="noStrike" kern="1200" cap="none" spc="0" normalizeH="0" baseline="0" noProof="0" dirty="0">
                <a:ln>
                  <a:noFill/>
                </a:ln>
                <a:solidFill>
                  <a:srgbClr val="3F3F3F"/>
                </a:solidFill>
                <a:effectLst/>
                <a:uLnTx/>
                <a:uFillTx/>
                <a:latin typeface="+mn-lt"/>
                <a:ea typeface="+mn-ea"/>
                <a:cs typeface="+mn-cs"/>
                <a:hlinkClick r:id="rId3"/>
              </a:rPr>
              <a:t>Funding Resources</a:t>
            </a:r>
            <a:endParaRPr kumimoji="0" lang="en-US" sz="1800" b="1" i="0" u="none" strike="noStrike" kern="1200" cap="none" spc="0" normalizeH="0" baseline="0" noProof="0" dirty="0">
              <a:ln>
                <a:noFill/>
              </a:ln>
              <a:solidFill>
                <a:srgbClr val="3F3F3F"/>
              </a:solidFill>
              <a:effectLst/>
              <a:uLnTx/>
              <a:uFillTx/>
              <a:latin typeface="+mn-lt"/>
              <a:ea typeface="+mn-ea"/>
              <a:cs typeface="+mn-cs"/>
            </a:endParaRPr>
          </a:p>
        </p:txBody>
      </p:sp>
      <p:pic>
        <p:nvPicPr>
          <p:cNvPr id="6" name="Picture 5">
            <a:extLst>
              <a:ext uri="{FF2B5EF4-FFF2-40B4-BE49-F238E27FC236}">
                <a16:creationId xmlns:a16="http://schemas.microsoft.com/office/drawing/2014/main" id="{72F62DBD-0280-42F1-B75F-2B5CE80C7B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864607"/>
            <a:ext cx="9144000" cy="4156364"/>
          </a:xfrm>
          <a:prstGeom prst="rect">
            <a:avLst/>
          </a:prstGeom>
        </p:spPr>
      </p:pic>
      <p:pic>
        <p:nvPicPr>
          <p:cNvPr id="7" name="Graphic 6" descr="Link with solid fill">
            <a:extLst>
              <a:ext uri="{FF2B5EF4-FFF2-40B4-BE49-F238E27FC236}">
                <a16:creationId xmlns:a16="http://schemas.microsoft.com/office/drawing/2014/main" id="{535A8316-44C6-4973-B447-96D621EABF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2918624" y="5233318"/>
            <a:ext cx="555084" cy="555084"/>
          </a:xfrm>
          <a:prstGeom prst="rect">
            <a:avLst/>
          </a:prstGeom>
        </p:spPr>
      </p:pic>
    </p:spTree>
    <p:extLst>
      <p:ext uri="{BB962C8B-B14F-4D97-AF65-F5344CB8AC3E}">
        <p14:creationId xmlns:p14="http://schemas.microsoft.com/office/powerpoint/2010/main" val="3830940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8" name="TextBox 1">
            <a:extLst>
              <a:ext uri="{FF2B5EF4-FFF2-40B4-BE49-F238E27FC236}">
                <a16:creationId xmlns:a16="http://schemas.microsoft.com/office/drawing/2014/main" id="{A34A6E76-CBE4-4CDB-8B3B-87723D7EA144}"/>
              </a:ext>
            </a:extLst>
          </p:cNvPr>
          <p:cNvSpPr txBox="1">
            <a:spLocks noGrp="1"/>
          </p:cNvSpPr>
          <p:nvPr>
            <p:ph type="title" idx="4294967295"/>
          </p:nvPr>
        </p:nvSpPr>
        <p:spPr>
          <a:xfrm>
            <a:off x="272005" y="1190780"/>
            <a:ext cx="4114662" cy="6117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t>Funded Trials</a:t>
            </a:r>
          </a:p>
        </p:txBody>
      </p:sp>
      <p:sp>
        <p:nvSpPr>
          <p:cNvPr id="7" name="TextBox 6">
            <a:extLst>
              <a:ext uri="{FF2B5EF4-FFF2-40B4-BE49-F238E27FC236}">
                <a16:creationId xmlns:a16="http://schemas.microsoft.com/office/drawing/2014/main" id="{28C98187-7FC8-4D2F-8FB8-E4A3EA6C3FB5}"/>
              </a:ext>
            </a:extLst>
          </p:cNvPr>
          <p:cNvSpPr txBox="1"/>
          <p:nvPr/>
        </p:nvSpPr>
        <p:spPr>
          <a:xfrm>
            <a:off x="204006" y="2056402"/>
            <a:ext cx="3910795" cy="284937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panose="020B0604020202020204" pitchFamily="34" charset="0"/>
              <a:buChar char="•"/>
            </a:pPr>
            <a:r>
              <a:rPr lang="en-US">
                <a:solidFill>
                  <a:schemeClr val="bg1"/>
                </a:solidFill>
                <a:latin typeface="Berthold Akzidenz Grotesk"/>
                <a:ea typeface="+mn-lt"/>
                <a:cs typeface="+mn-lt"/>
              </a:rPr>
              <a:t>It is possible to rent a device from us for up to 4 weeks and pay for it directly yourself. This is a good way to try a device before committing to it. </a:t>
            </a:r>
          </a:p>
          <a:p>
            <a:endParaRPr lang="en-US">
              <a:solidFill>
                <a:schemeClr val="bg1"/>
              </a:solidFill>
              <a:latin typeface="Berthold Akzidenz Grotesk"/>
              <a:ea typeface="+mn-lt"/>
              <a:cs typeface="+mn-lt"/>
            </a:endParaRPr>
          </a:p>
          <a:p>
            <a:pPr marL="257175" indent="-257175">
              <a:buFont typeface="Arial" panose="020B0604020202020204" pitchFamily="34" charset="0"/>
              <a:buChar char="•"/>
            </a:pPr>
            <a:r>
              <a:rPr lang="en-US">
                <a:solidFill>
                  <a:schemeClr val="bg1"/>
                </a:solidFill>
                <a:latin typeface="Berthold Akzidenz Grotesk"/>
                <a:ea typeface="+mn-lt"/>
                <a:cs typeface="+mn-lt"/>
              </a:rPr>
              <a:t>Direct-pay rentals are not covered by insurance, but </a:t>
            </a:r>
            <a:r>
              <a:rPr lang="en-US">
                <a:solidFill>
                  <a:schemeClr val="bg1"/>
                </a:solidFill>
                <a:latin typeface="Berthold Akzidenz Grotesk"/>
                <a:ea typeface="+mn-lt"/>
                <a:cs typeface="+mn-lt"/>
                <a:hlinkClick r:id="rId3">
                  <a:extLst>
                    <a:ext uri="{A12FA001-AC4F-418D-AE19-62706E023703}">
                      <ahyp:hlinkClr xmlns:ahyp="http://schemas.microsoft.com/office/drawing/2018/hyperlinkcolor" val="tx"/>
                    </a:ext>
                  </a:extLst>
                </a:hlinkClick>
              </a:rPr>
              <a:t>funded trials</a:t>
            </a:r>
            <a:r>
              <a:rPr lang="en-US">
                <a:solidFill>
                  <a:schemeClr val="bg1"/>
                </a:solidFill>
                <a:latin typeface="Berthold Akzidenz Grotesk"/>
                <a:ea typeface="+mn-lt"/>
                <a:cs typeface="+mn-lt"/>
              </a:rPr>
              <a:t> are also possible. Forms are available in English and </a:t>
            </a:r>
            <a:r>
              <a:rPr lang="en-US">
                <a:solidFill>
                  <a:schemeClr val="bg1"/>
                </a:solidFill>
                <a:latin typeface="Berthold Akzidenz Grotesk"/>
                <a:ea typeface="+mn-lt"/>
                <a:cs typeface="+mn-lt"/>
                <a:hlinkClick r:id="rId4">
                  <a:extLst>
                    <a:ext uri="{A12FA001-AC4F-418D-AE19-62706E023703}">
                      <ahyp:hlinkClr xmlns:ahyp="http://schemas.microsoft.com/office/drawing/2018/hyperlinkcolor" val="tx"/>
                    </a:ext>
                  </a:extLst>
                </a:hlinkClick>
              </a:rPr>
              <a:t>Español</a:t>
            </a:r>
            <a:r>
              <a:rPr lang="en-US">
                <a:solidFill>
                  <a:schemeClr val="bg1"/>
                </a:solidFill>
                <a:latin typeface="Berthold Akzidenz Grotesk"/>
                <a:ea typeface="+mn-lt"/>
                <a:cs typeface="+mn-lt"/>
              </a:rPr>
              <a:t>.</a:t>
            </a:r>
            <a:endParaRPr lang="en-US">
              <a:solidFill>
                <a:schemeClr val="bg1"/>
              </a:solidFill>
              <a:latin typeface="Berthold Akzidenz Grotesk"/>
              <a:cs typeface="Arial"/>
            </a:endParaRPr>
          </a:p>
          <a:p>
            <a:pPr>
              <a:lnSpc>
                <a:spcPct val="95000"/>
              </a:lnSpc>
              <a:spcBef>
                <a:spcPts val="675"/>
              </a:spcBef>
              <a:spcAft>
                <a:spcPts val="450"/>
              </a:spcAft>
            </a:pPr>
            <a:endParaRPr lang="en-US" sz="1350">
              <a:solidFill>
                <a:srgbClr val="3F3F3F"/>
              </a:solidFill>
              <a:latin typeface="Berthold Akzidenz Grotesk"/>
              <a:cs typeface="Arial"/>
            </a:endParaRPr>
          </a:p>
        </p:txBody>
      </p:sp>
      <p:sp>
        <p:nvSpPr>
          <p:cNvPr id="6" name="TextBox 5">
            <a:extLst>
              <a:ext uri="{FF2B5EF4-FFF2-40B4-BE49-F238E27FC236}">
                <a16:creationId xmlns:a16="http://schemas.microsoft.com/office/drawing/2014/main" id="{340A3044-99E7-4D6B-8474-4B0523A4EC6F}"/>
              </a:ext>
            </a:extLst>
          </p:cNvPr>
          <p:cNvSpPr txBox="1"/>
          <p:nvPr/>
        </p:nvSpPr>
        <p:spPr>
          <a:xfrm>
            <a:off x="1" y="5297809"/>
            <a:ext cx="9144000" cy="3323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5000"/>
              </a:lnSpc>
              <a:spcBef>
                <a:spcPts val="675"/>
              </a:spcBef>
              <a:spcAft>
                <a:spcPts val="450"/>
              </a:spcAft>
            </a:pPr>
            <a:r>
              <a:rPr lang="en-US">
                <a:solidFill>
                  <a:srgbClr val="3F3F3F"/>
                </a:solidFill>
              </a:rPr>
              <a:t> </a:t>
            </a:r>
            <a:r>
              <a:rPr lang="en-US" b="1">
                <a:solidFill>
                  <a:srgbClr val="3F3F3F"/>
                </a:solidFill>
                <a:hlinkClick r:id="rId5"/>
              </a:rPr>
              <a:t>Trial Program</a:t>
            </a:r>
            <a:endParaRPr lang="en-US" b="1">
              <a:solidFill>
                <a:srgbClr val="3F3F3F"/>
              </a:solidFill>
            </a:endParaRPr>
          </a:p>
        </p:txBody>
      </p:sp>
      <p:pic>
        <p:nvPicPr>
          <p:cNvPr id="9" name="Graphic 8" descr="Link with solid fill">
            <a:extLst>
              <a:ext uri="{FF2B5EF4-FFF2-40B4-BE49-F238E27FC236}">
                <a16:creationId xmlns:a16="http://schemas.microsoft.com/office/drawing/2014/main" id="{9B391633-BA6D-482F-86DF-EA1FC7E443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3131459" y="5179565"/>
            <a:ext cx="555084" cy="555084"/>
          </a:xfrm>
          <a:prstGeom prst="rect">
            <a:avLst/>
          </a:prstGeom>
        </p:spPr>
      </p:pic>
      <p:pic>
        <p:nvPicPr>
          <p:cNvPr id="4" name="Picture 5" descr="Man and woman walking and holding a speech generating device.">
            <a:extLst>
              <a:ext uri="{FF2B5EF4-FFF2-40B4-BE49-F238E27FC236}">
                <a16:creationId xmlns:a16="http://schemas.microsoft.com/office/drawing/2014/main" id="{A3467B1F-9D6E-440A-AB3C-F4244DA2320B}"/>
              </a:ext>
            </a:extLst>
          </p:cNvPr>
          <p:cNvPicPr>
            <a:picLocks noChangeAspect="1"/>
          </p:cNvPicPr>
          <p:nvPr/>
        </p:nvPicPr>
        <p:blipFill>
          <a:blip r:embed="rId8"/>
          <a:stretch>
            <a:fillRect/>
          </a:stretch>
        </p:blipFill>
        <p:spPr>
          <a:xfrm>
            <a:off x="4264171" y="1141188"/>
            <a:ext cx="4607825" cy="3704920"/>
          </a:xfrm>
          <a:prstGeom prst="rect">
            <a:avLst/>
          </a:prstGeom>
        </p:spPr>
      </p:pic>
    </p:spTree>
    <p:extLst>
      <p:ext uri="{BB962C8B-B14F-4D97-AF65-F5344CB8AC3E}">
        <p14:creationId xmlns:p14="http://schemas.microsoft.com/office/powerpoint/2010/main" val="3777390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b="1">
              <a:solidFill>
                <a:srgbClr val="4D4D4D"/>
              </a:solidFill>
            </a:endParaRPr>
          </a:p>
        </p:txBody>
      </p:sp>
      <p:sp>
        <p:nvSpPr>
          <p:cNvPr id="7" name="TextBox 1">
            <a:extLst>
              <a:ext uri="{FF2B5EF4-FFF2-40B4-BE49-F238E27FC236}">
                <a16:creationId xmlns:a16="http://schemas.microsoft.com/office/drawing/2014/main" id="{9DA5E770-29EC-48A7-B165-4BA5661DD360}"/>
              </a:ext>
            </a:extLst>
          </p:cNvPr>
          <p:cNvSpPr txBox="1">
            <a:spLocks noGrp="1"/>
          </p:cNvSpPr>
          <p:nvPr>
            <p:ph type="title" idx="4294967295"/>
          </p:nvPr>
        </p:nvSpPr>
        <p:spPr>
          <a:xfrm>
            <a:off x="338585" y="1141188"/>
            <a:ext cx="4114662" cy="6117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t>Trial a Device</a:t>
            </a:r>
          </a:p>
        </p:txBody>
      </p:sp>
      <p:sp>
        <p:nvSpPr>
          <p:cNvPr id="6" name="TextBox 5">
            <a:extLst>
              <a:ext uri="{FF2B5EF4-FFF2-40B4-BE49-F238E27FC236}">
                <a16:creationId xmlns:a16="http://schemas.microsoft.com/office/drawing/2014/main" id="{E71C8AC9-0A5B-4D2F-B5F0-3B063DE42297}"/>
              </a:ext>
            </a:extLst>
          </p:cNvPr>
          <p:cNvSpPr txBox="1"/>
          <p:nvPr/>
        </p:nvSpPr>
        <p:spPr>
          <a:xfrm>
            <a:off x="204005" y="1980683"/>
            <a:ext cx="4179818" cy="346915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panose="020B0604020202020204" pitchFamily="34" charset="0"/>
              <a:buChar char="•"/>
            </a:pPr>
            <a:r>
              <a:rPr lang="en-US">
                <a:solidFill>
                  <a:schemeClr val="bg1"/>
                </a:solidFill>
                <a:latin typeface="Berthold Akzidenz Grotesk"/>
                <a:ea typeface="+mn-lt"/>
                <a:cs typeface="+mn-lt"/>
              </a:rPr>
              <a:t>A trial may be required before a funding source agrees to cover the cost of a speech generating device. </a:t>
            </a:r>
          </a:p>
          <a:p>
            <a:endParaRPr lang="en-US">
              <a:solidFill>
                <a:schemeClr val="bg1"/>
              </a:solidFill>
              <a:latin typeface="Berthold Akzidenz Grotesk"/>
              <a:ea typeface="+mn-lt"/>
              <a:cs typeface="+mn-lt"/>
            </a:endParaRPr>
          </a:p>
          <a:p>
            <a:pPr marL="257175" indent="-257175">
              <a:buFont typeface="Arial" panose="020B0604020202020204" pitchFamily="34" charset="0"/>
              <a:buChar char="•"/>
            </a:pPr>
            <a:r>
              <a:rPr lang="en-US">
                <a:solidFill>
                  <a:schemeClr val="bg1"/>
                </a:solidFill>
                <a:latin typeface="Berthold Akzidenz Grotesk"/>
                <a:ea typeface="+mn-lt"/>
                <a:cs typeface="+mn-lt"/>
              </a:rPr>
              <a:t>Many of our devices are available for trial, offering the opportunity to test an AAC device in your primary environment (home, community, school) for a period of up to four weeks. Application forms available in English and </a:t>
            </a:r>
            <a:r>
              <a:rPr lang="en-US">
                <a:solidFill>
                  <a:schemeClr val="bg1"/>
                </a:solidFill>
                <a:latin typeface="Berthold Akzidenz Grotesk"/>
                <a:ea typeface="+mn-lt"/>
                <a:cs typeface="+mn-lt"/>
                <a:hlinkClick r:id="rId3">
                  <a:extLst>
                    <a:ext uri="{A12FA001-AC4F-418D-AE19-62706E023703}">
                      <ahyp:hlinkClr xmlns:ahyp="http://schemas.microsoft.com/office/drawing/2018/hyperlinkcolor" val="tx"/>
                    </a:ext>
                  </a:extLst>
                </a:hlinkClick>
              </a:rPr>
              <a:t>Español</a:t>
            </a:r>
            <a:r>
              <a:rPr lang="en-US">
                <a:solidFill>
                  <a:schemeClr val="bg1"/>
                </a:solidFill>
                <a:latin typeface="Berthold Akzidenz Grotesk"/>
                <a:ea typeface="+mn-lt"/>
                <a:cs typeface="+mn-lt"/>
              </a:rPr>
              <a:t>.</a:t>
            </a:r>
          </a:p>
          <a:p>
            <a:endParaRPr lang="en-US">
              <a:latin typeface="Berthold Akzidenz Grotesk"/>
              <a:cs typeface="Arial"/>
            </a:endParaRPr>
          </a:p>
          <a:p>
            <a:pPr>
              <a:lnSpc>
                <a:spcPct val="95000"/>
              </a:lnSpc>
              <a:spcBef>
                <a:spcPts val="675"/>
              </a:spcBef>
              <a:spcAft>
                <a:spcPts val="450"/>
              </a:spcAft>
            </a:pPr>
            <a:endParaRPr lang="en-US">
              <a:solidFill>
                <a:srgbClr val="3F3F3F"/>
              </a:solidFill>
              <a:latin typeface="Berthold Akzidenz Grotesk"/>
              <a:cs typeface="Arial"/>
            </a:endParaRPr>
          </a:p>
        </p:txBody>
      </p:sp>
      <p:sp>
        <p:nvSpPr>
          <p:cNvPr id="4" name="TextBox 3">
            <a:extLst>
              <a:ext uri="{FF2B5EF4-FFF2-40B4-BE49-F238E27FC236}">
                <a16:creationId xmlns:a16="http://schemas.microsoft.com/office/drawing/2014/main" id="{2161FE4A-7846-4EE3-A167-CDAE37F7BA48}"/>
              </a:ext>
            </a:extLst>
          </p:cNvPr>
          <p:cNvSpPr txBox="1"/>
          <p:nvPr/>
        </p:nvSpPr>
        <p:spPr>
          <a:xfrm>
            <a:off x="1" y="5404225"/>
            <a:ext cx="9144000" cy="3323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95000"/>
              </a:lnSpc>
              <a:spcBef>
                <a:spcPts val="675"/>
              </a:spcBef>
              <a:spcAft>
                <a:spcPts val="450"/>
              </a:spcAft>
            </a:pPr>
            <a:r>
              <a:rPr lang="en-US">
                <a:solidFill>
                  <a:srgbClr val="3F3F3F"/>
                </a:solidFill>
              </a:rPr>
              <a:t> </a:t>
            </a:r>
            <a:r>
              <a:rPr lang="en-US" b="1">
                <a:solidFill>
                  <a:srgbClr val="3F3F3F"/>
                </a:solidFill>
                <a:hlinkClick r:id="rId4"/>
              </a:rPr>
              <a:t>Trial Program</a:t>
            </a:r>
          </a:p>
        </p:txBody>
      </p:sp>
      <p:pic>
        <p:nvPicPr>
          <p:cNvPr id="9" name="Graphic 8" descr="Link with solid fill">
            <a:extLst>
              <a:ext uri="{FF2B5EF4-FFF2-40B4-BE49-F238E27FC236}">
                <a16:creationId xmlns:a16="http://schemas.microsoft.com/office/drawing/2014/main" id="{A7D8FD1F-A578-4B9D-AD5A-3AF2FC66D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296997" y="5293560"/>
            <a:ext cx="555084" cy="555084"/>
          </a:xfrm>
          <a:prstGeom prst="rect">
            <a:avLst/>
          </a:prstGeom>
        </p:spPr>
      </p:pic>
      <p:pic>
        <p:nvPicPr>
          <p:cNvPr id="8" name="Picture 7" descr="Mother and daughter looking at speech generating device">
            <a:extLst>
              <a:ext uri="{FF2B5EF4-FFF2-40B4-BE49-F238E27FC236}">
                <a16:creationId xmlns:a16="http://schemas.microsoft.com/office/drawing/2014/main" id="{86F438B6-BB0D-4C5D-8FC3-8EB88A396668}"/>
              </a:ext>
            </a:extLst>
          </p:cNvPr>
          <p:cNvPicPr>
            <a:picLocks noChangeAspect="1"/>
          </p:cNvPicPr>
          <p:nvPr/>
        </p:nvPicPr>
        <p:blipFill rotWithShape="1">
          <a:blip r:embed="rId7"/>
          <a:srcRect r="1433"/>
          <a:stretch/>
        </p:blipFill>
        <p:spPr>
          <a:xfrm>
            <a:off x="4522672" y="1141188"/>
            <a:ext cx="4482480" cy="3704920"/>
          </a:xfrm>
          <a:prstGeom prst="rect">
            <a:avLst/>
          </a:prstGeom>
        </p:spPr>
      </p:pic>
    </p:spTree>
    <p:extLst>
      <p:ext uri="{BB962C8B-B14F-4D97-AF65-F5344CB8AC3E}">
        <p14:creationId xmlns:p14="http://schemas.microsoft.com/office/powerpoint/2010/main" val="3133733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C12F2-9648-4357-BEBD-85E0EF9B19AB}"/>
              </a:ext>
              <a:ext uri="{C183D7F6-B498-43B3-948B-1728B52AA6E4}">
                <adec:decorative xmlns:adec="http://schemas.microsoft.com/office/drawing/2017/decorative" val="1"/>
              </a:ext>
            </a:extLst>
          </p:cNvPr>
          <p:cNvSpPr/>
          <p:nvPr/>
        </p:nvSpPr>
        <p:spPr bwMode="auto">
          <a:xfrm>
            <a:off x="0" y="857250"/>
            <a:ext cx="9144000" cy="5143500"/>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algn="ctr">
              <a:lnSpc>
                <a:spcPct val="95000"/>
              </a:lnSpc>
              <a:spcBef>
                <a:spcPts val="900"/>
              </a:spcBef>
              <a:buClr>
                <a:srgbClr val="004990"/>
              </a:buClr>
              <a:buSzPct val="110000"/>
            </a:pPr>
            <a:endParaRPr lang="en-US" sz="1500">
              <a:solidFill>
                <a:srgbClr val="4D4D4D"/>
              </a:solidFill>
            </a:endParaRPr>
          </a:p>
        </p:txBody>
      </p:sp>
      <p:sp>
        <p:nvSpPr>
          <p:cNvPr id="6" name="TextBox 1">
            <a:extLst>
              <a:ext uri="{FF2B5EF4-FFF2-40B4-BE49-F238E27FC236}">
                <a16:creationId xmlns:a16="http://schemas.microsoft.com/office/drawing/2014/main" id="{326A8CF7-BC1B-49EF-A410-509DE4024E7B}"/>
              </a:ext>
            </a:extLst>
          </p:cNvPr>
          <p:cNvSpPr txBox="1">
            <a:spLocks noGrp="1"/>
          </p:cNvSpPr>
          <p:nvPr>
            <p:ph type="title" idx="4294967295"/>
          </p:nvPr>
        </p:nvSpPr>
        <p:spPr>
          <a:xfrm>
            <a:off x="0" y="1110932"/>
            <a:ext cx="9144000" cy="6117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75" b="0" i="0" u="none" strike="noStrike" kern="1200" cap="none" spc="0" normalizeH="0" baseline="0" noProof="0" dirty="0">
                <a:ln>
                  <a:noFill/>
                </a:ln>
                <a:solidFill>
                  <a:srgbClr val="00AC66"/>
                </a:solidFill>
                <a:effectLst/>
                <a:uLnTx/>
                <a:uFillTx/>
                <a:latin typeface="TeleVoiceSemibold" panose="02000503000000020003" pitchFamily="50" charset="0"/>
                <a:ea typeface="+mn-ea"/>
                <a:cs typeface="+mn-cs"/>
              </a:rPr>
              <a:t>What is E-Funding?</a:t>
            </a:r>
          </a:p>
        </p:txBody>
      </p:sp>
      <p:pic>
        <p:nvPicPr>
          <p:cNvPr id="10" name="Picture 7" descr="Man and woman looking at documents">
            <a:extLst>
              <a:ext uri="{FF2B5EF4-FFF2-40B4-BE49-F238E27FC236}">
                <a16:creationId xmlns:a16="http://schemas.microsoft.com/office/drawing/2014/main" id="{E83DB951-9501-499B-AB71-E2C9002FDDFF}"/>
              </a:ext>
            </a:extLst>
          </p:cNvPr>
          <p:cNvPicPr>
            <a:picLocks noChangeAspect="1"/>
          </p:cNvPicPr>
          <p:nvPr/>
        </p:nvPicPr>
        <p:blipFill rotWithShape="1">
          <a:blip r:embed="rId3"/>
          <a:srcRect t="-1" b="271"/>
          <a:stretch/>
        </p:blipFill>
        <p:spPr>
          <a:xfrm>
            <a:off x="222397" y="1960151"/>
            <a:ext cx="4766693" cy="3718002"/>
          </a:xfrm>
          <a:prstGeom prst="rect">
            <a:avLst/>
          </a:prstGeom>
        </p:spPr>
      </p:pic>
      <p:pic>
        <p:nvPicPr>
          <p:cNvPr id="7" name="Picture 4" descr="Store and File: Keep all your funding packet documentation online, together in the same place, for ease of access, reliable storage and simplified retrieval.">
            <a:extLst>
              <a:ext uri="{FF2B5EF4-FFF2-40B4-BE49-F238E27FC236}">
                <a16:creationId xmlns:a16="http://schemas.microsoft.com/office/drawing/2014/main" id="{EA248EA3-E7F0-4927-8F87-992A393B02C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989090" y="1960150"/>
            <a:ext cx="4023977" cy="1184114"/>
          </a:xfrm>
          <a:prstGeom prst="rect">
            <a:avLst/>
          </a:prstGeom>
        </p:spPr>
      </p:pic>
      <p:pic>
        <p:nvPicPr>
          <p:cNvPr id="8" name="Picture 5" descr="Coordinate and Collaborate: communicate more seamlessly between your SLP and your Tobii Dynavox Funding Consultant and Solutions Consultant, who you can notify to access all documentation in real time.">
            <a:extLst>
              <a:ext uri="{FF2B5EF4-FFF2-40B4-BE49-F238E27FC236}">
                <a16:creationId xmlns:a16="http://schemas.microsoft.com/office/drawing/2014/main" id="{AA59CFCD-ADC0-4B70-AA1B-08A51B55C2B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989091" y="3149247"/>
            <a:ext cx="4023976" cy="1351121"/>
          </a:xfrm>
          <a:prstGeom prst="rect">
            <a:avLst/>
          </a:prstGeom>
        </p:spPr>
      </p:pic>
      <p:pic>
        <p:nvPicPr>
          <p:cNvPr id="9" name="Picture 6" descr="Organize and Succeed: stay organized and speed up parts of the process which allow you to fill out forms directly online. SLPs can save valuable time by easily reusing and adapting evaluation forms.">
            <a:extLst>
              <a:ext uri="{FF2B5EF4-FFF2-40B4-BE49-F238E27FC236}">
                <a16:creationId xmlns:a16="http://schemas.microsoft.com/office/drawing/2014/main" id="{3E383761-C3CB-45DB-9ECF-F769E7F9F4C9}"/>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4989090" y="4495021"/>
            <a:ext cx="4023977" cy="1183131"/>
          </a:xfrm>
          <a:prstGeom prst="rect">
            <a:avLst/>
          </a:prstGeom>
        </p:spPr>
      </p:pic>
    </p:spTree>
    <p:extLst>
      <p:ext uri="{BB962C8B-B14F-4D97-AF65-F5344CB8AC3E}">
        <p14:creationId xmlns:p14="http://schemas.microsoft.com/office/powerpoint/2010/main" val="4061824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195697"/>
            <a:ext cx="2400300" cy="4238118"/>
          </a:xfrm>
        </p:spPr>
        <p:txBody>
          <a:bodyPr>
            <a:normAutofit/>
          </a:bodyPr>
          <a:lstStyle/>
          <a:p>
            <a:r>
              <a:rPr lang="en-US" dirty="0">
                <a:solidFill>
                  <a:schemeClr val="bg1"/>
                </a:solidFill>
              </a:rPr>
              <a:t>Role of the SLP &amp; Team</a:t>
            </a:r>
            <a:br>
              <a:rPr lang="en-US" dirty="0">
                <a:solidFill>
                  <a:schemeClr val="bg1"/>
                </a:solidFill>
              </a:rPr>
            </a:br>
            <a:r>
              <a:rPr lang="en-US" dirty="0">
                <a:solidFill>
                  <a:schemeClr val="bg1"/>
                </a:solidFill>
              </a:rPr>
              <a:t>after the SGD arrives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82214" y="5539935"/>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6730D302-6C82-4133-ED29-28B5780D9C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8160630"/>
              </p:ext>
            </p:extLst>
          </p:nvPr>
        </p:nvGraphicFramePr>
        <p:xfrm>
          <a:off x="4113104" y="477540"/>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990599"/>
            <a:ext cx="7429500" cy="685800"/>
          </a:xfrm>
        </p:spPr>
        <p:txBody>
          <a:bodyPr anchor="t">
            <a:normAutofit/>
          </a:bodyPr>
          <a:lstStyle/>
          <a:p>
            <a:r>
              <a:rPr lang="en-US" sz="3500"/>
              <a:t>Tips for Families &amp; Caregivers</a:t>
            </a:r>
          </a:p>
        </p:txBody>
      </p:sp>
      <p:graphicFrame>
        <p:nvGraphicFramePr>
          <p:cNvPr id="5" name="Content Placeholder 2">
            <a:extLst>
              <a:ext uri="{FF2B5EF4-FFF2-40B4-BE49-F238E27FC236}">
                <a16:creationId xmlns:a16="http://schemas.microsoft.com/office/drawing/2014/main" id="{5C70136E-AB05-6939-9EC4-853E7FA831E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72415321"/>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640823"/>
            <a:ext cx="2563994" cy="5583148"/>
          </a:xfrm>
        </p:spPr>
        <p:txBody>
          <a:bodyPr anchor="ctr">
            <a:normAutofit/>
          </a:bodyPr>
          <a:lstStyle/>
          <a:p>
            <a:r>
              <a:rPr lang="en-US" sz="4000"/>
              <a:t>Common Funding Challenges</a:t>
            </a:r>
          </a:p>
        </p:txBody>
      </p:sp>
      <p:graphicFrame>
        <p:nvGraphicFramePr>
          <p:cNvPr id="5" name="Content Placeholder 2">
            <a:extLst>
              <a:ext uri="{FF2B5EF4-FFF2-40B4-BE49-F238E27FC236}">
                <a16:creationId xmlns:a16="http://schemas.microsoft.com/office/drawing/2014/main" id="{4DA5CAFA-431D-EC4C-4400-8ACCAD45A8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9066542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Why AAC Matters</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5A8BA4C-E1B3-BA58-EE65-E9A55C98A18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17960789"/>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a:solidFill>
                  <a:srgbClr val="FFFFFF"/>
                </a:solidFill>
              </a:rPr>
              <a:t>Tips for Successful Funding</a:t>
            </a:r>
          </a:p>
        </p:txBody>
      </p:sp>
      <p:graphicFrame>
        <p:nvGraphicFramePr>
          <p:cNvPr id="5" name="Content Placeholder 2">
            <a:extLst>
              <a:ext uri="{FF2B5EF4-FFF2-40B4-BE49-F238E27FC236}">
                <a16:creationId xmlns:a16="http://schemas.microsoft.com/office/drawing/2014/main" id="{C9794C4A-0B77-29C9-165B-C8DAB6C730C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08429189"/>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rPr lang="en-US"/>
              <a:t>Case Example</a:t>
            </a:r>
          </a:p>
        </p:txBody>
      </p:sp>
      <p:pic>
        <p:nvPicPr>
          <p:cNvPr id="3" name="Picture 2" descr="A boy and small group looking at a speech generating device.">
            <a:extLst>
              <a:ext uri="{FF2B5EF4-FFF2-40B4-BE49-F238E27FC236}">
                <a16:creationId xmlns:a16="http://schemas.microsoft.com/office/drawing/2014/main" id="{F5A91C57-CFA6-BE65-280F-AB8092D8B862}"/>
              </a:ext>
            </a:extLst>
          </p:cNvPr>
          <p:cNvPicPr>
            <a:picLocks noChangeAspect="1"/>
          </p:cNvPicPr>
          <p:nvPr/>
        </p:nvPicPr>
        <p:blipFill>
          <a:blip r:embed="rId2"/>
          <a:srcRect l="27921" r="25924" b="1"/>
          <a:stretch>
            <a:fill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5" name="Content Placeholder 2">
            <a:extLst>
              <a:ext uri="{FF2B5EF4-FFF2-40B4-BE49-F238E27FC236}">
                <a16:creationId xmlns:a16="http://schemas.microsoft.com/office/drawing/2014/main" id="{17DB75AD-805E-5C2F-D102-BF5EDE35EF2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34016883"/>
              </p:ext>
            </p:extLst>
          </p:nvPr>
        </p:nvGraphicFramePr>
        <p:xfrm>
          <a:off x="4885341" y="2333297"/>
          <a:ext cx="3630007" cy="384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195697"/>
            <a:ext cx="2400300" cy="4238118"/>
          </a:xfrm>
        </p:spPr>
        <p:txBody>
          <a:bodyPr>
            <a:normAutofit/>
          </a:bodyPr>
          <a:lstStyle/>
          <a:p>
            <a:r>
              <a:rPr lang="en-US" sz="4100">
                <a:solidFill>
                  <a:schemeClr val="bg1"/>
                </a:solidFill>
              </a:rPr>
              <a:t>Resources in New Mexico</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4752208"/>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82214" y="5539935"/>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B5B371F9-F16E-B4D6-4FE1-D2A62CAF4A5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20080007"/>
              </p:ext>
            </p:extLst>
          </p:nvPr>
        </p:nvGraphicFramePr>
        <p:xfrm>
          <a:off x="4113104" y="477540"/>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2" name="Group 2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990599"/>
            <a:ext cx="7429500" cy="685800"/>
          </a:xfrm>
        </p:spPr>
        <p:txBody>
          <a:bodyPr anchor="t">
            <a:normAutofit/>
          </a:bodyPr>
          <a:lstStyle/>
          <a:p>
            <a:r>
              <a:rPr lang="en-US" sz="3500"/>
              <a:t>Key Takeaways</a:t>
            </a:r>
          </a:p>
        </p:txBody>
      </p:sp>
      <p:graphicFrame>
        <p:nvGraphicFramePr>
          <p:cNvPr id="26" name="Content Placeholder 2">
            <a:extLst>
              <a:ext uri="{FF2B5EF4-FFF2-40B4-BE49-F238E27FC236}">
                <a16:creationId xmlns:a16="http://schemas.microsoft.com/office/drawing/2014/main" id="{5537DE39-8A09-2719-22D6-4572CCCEE41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03514585"/>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red question marks">
            <a:extLst>
              <a:ext uri="{FF2B5EF4-FFF2-40B4-BE49-F238E27FC236}">
                <a16:creationId xmlns:a16="http://schemas.microsoft.com/office/drawing/2014/main" id="{BB7EE730-CCDD-8F20-B3D5-E823F5746063}"/>
              </a:ext>
            </a:extLst>
          </p:cNvPr>
          <p:cNvPicPr>
            <a:picLocks noChangeAspect="1"/>
          </p:cNvPicPr>
          <p:nvPr/>
        </p:nvPicPr>
        <p:blipFill>
          <a:blip r:embed="rId2"/>
          <a:srcRect l="19709" r="20808"/>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51551" y="743447"/>
            <a:ext cx="2584324" cy="3692028"/>
          </a:xfrm>
          <a:noFill/>
        </p:spPr>
        <p:txBody>
          <a:bodyPr vert="horz" lIns="91440" tIns="45720" rIns="91440" bIns="45720" rtlCol="0" anchor="b">
            <a:normAutofit/>
          </a:bodyPr>
          <a:lstStyle/>
          <a:p>
            <a:pPr algn="l" defTabSz="914400">
              <a:lnSpc>
                <a:spcPct val="90000"/>
              </a:lnSpc>
            </a:pPr>
            <a:r>
              <a:rPr lang="en-US" sz="4200"/>
              <a:t>Questions &amp; Discussion</a:t>
            </a:r>
          </a:p>
        </p:txBody>
      </p:sp>
      <p:sp>
        <p:nvSpPr>
          <p:cNvPr id="3" name="Content Placeholder 2"/>
          <p:cNvSpPr>
            <a:spLocks noGrp="1"/>
          </p:cNvSpPr>
          <p:nvPr>
            <p:ph idx="1"/>
          </p:nvPr>
        </p:nvSpPr>
        <p:spPr>
          <a:xfrm>
            <a:off x="5951552" y="4629234"/>
            <a:ext cx="2584324" cy="1485319"/>
          </a:xfrm>
          <a:noFill/>
        </p:spPr>
        <p:txBody>
          <a:bodyPr vert="horz" lIns="91440" tIns="45720" rIns="91440" bIns="45720" rtlCol="0">
            <a:normAutofit/>
          </a:bodyPr>
          <a:lstStyle/>
          <a:p>
            <a:pPr marL="0" indent="0" defTabSz="914400">
              <a:lnSpc>
                <a:spcPct val="90000"/>
              </a:lnSpc>
              <a:spcBef>
                <a:spcPts val="1000"/>
              </a:spcBef>
              <a:buNone/>
            </a:pPr>
            <a:r>
              <a:rPr lang="en-US" sz="2400"/>
              <a:t>What challenges have you faced in AAC funding?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1" name="Rectangle 4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a:t>Thank You</a:t>
            </a:r>
          </a:p>
        </p:txBody>
      </p:sp>
      <p:pic>
        <p:nvPicPr>
          <p:cNvPr id="4" name="Picture 3" descr="a man in a power wheelchair">
            <a:extLst>
              <a:ext uri="{FF2B5EF4-FFF2-40B4-BE49-F238E27FC236}">
                <a16:creationId xmlns:a16="http://schemas.microsoft.com/office/drawing/2014/main" id="{5E9DABEE-FB7E-2DE4-C464-9A4AF9C856E4}"/>
              </a:ext>
            </a:extLst>
          </p:cNvPr>
          <p:cNvPicPr>
            <a:picLocks noChangeAspect="1"/>
          </p:cNvPicPr>
          <p:nvPr/>
        </p:nvPicPr>
        <p:blipFill>
          <a:blip r:embed="rId2"/>
          <a:srcRect l="27476" r="27974" b="-2"/>
          <a:stretch>
            <a:fillRect/>
          </a:stretch>
        </p:blipFill>
        <p:spPr>
          <a:xfrm>
            <a:off x="4572000" y="1"/>
            <a:ext cx="4577118" cy="6858000"/>
          </a:xfrm>
          <a:prstGeom prst="rect">
            <a:avLst/>
          </a:prstGeom>
        </p:spPr>
      </p:pic>
      <p:graphicFrame>
        <p:nvGraphicFramePr>
          <p:cNvPr id="5" name="Content Placeholder 2">
            <a:extLst>
              <a:ext uri="{FF2B5EF4-FFF2-40B4-BE49-F238E27FC236}">
                <a16:creationId xmlns:a16="http://schemas.microsoft.com/office/drawing/2014/main" id="{B4EFC936-A9CB-66CC-82C7-BB5003AFF69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80537538"/>
              </p:ext>
            </p:extLst>
          </p:nvPr>
        </p:nvGraphicFramePr>
        <p:xfrm>
          <a:off x="571351" y="2743200"/>
          <a:ext cx="3485179" cy="3613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7CEB-9788-47B4-00BC-E727C13A1928}"/>
              </a:ext>
            </a:extLst>
          </p:cNvPr>
          <p:cNvSpPr>
            <a:spLocks noGrp="1"/>
          </p:cNvSpPr>
          <p:nvPr>
            <p:ph type="ctrTitle"/>
          </p:nvPr>
        </p:nvSpPr>
        <p:spPr>
          <a:xfrm>
            <a:off x="631912" y="-1327677"/>
            <a:ext cx="3940086" cy="1327677"/>
          </a:xfrm>
        </p:spPr>
        <p:txBody>
          <a:bodyPr vert="horz" lIns="91440" tIns="45720" rIns="91440" bIns="45720" rtlCol="0" anchor="b" anchorCtr="0">
            <a:normAutofit/>
          </a:bodyPr>
          <a:lstStyle/>
          <a:p>
            <a:r>
              <a:rPr lang="en-US" dirty="0"/>
              <a:t>Contact Information</a:t>
            </a:r>
          </a:p>
        </p:txBody>
      </p:sp>
      <p:sp>
        <p:nvSpPr>
          <p:cNvPr id="4" name="Title 10">
            <a:extLst>
              <a:ext uri="{FF2B5EF4-FFF2-40B4-BE49-F238E27FC236}">
                <a16:creationId xmlns:a16="http://schemas.microsoft.com/office/drawing/2014/main" id="{3B1B7AA1-05CD-4213-BA1A-427539105913}"/>
              </a:ext>
            </a:extLst>
          </p:cNvPr>
          <p:cNvSpPr txBox="1">
            <a:spLocks/>
          </p:cNvSpPr>
          <p:nvPr/>
        </p:nvSpPr>
        <p:spPr>
          <a:xfrm>
            <a:off x="3933825" y="1490811"/>
            <a:ext cx="4782216" cy="1480989"/>
          </a:xfrm>
          <a:prstGeom prst="rect">
            <a:avLst/>
          </a:prstGeom>
        </p:spPr>
        <p:txBody>
          <a:bodyPr vert="horz" lIns="68580" tIns="34290" rIns="68580" bIns="34290" rtlCol="0" anchor="ctr" anchorCtr="0">
            <a:normAutofit fontScale="925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Aft>
                <a:spcPts val="450"/>
              </a:spcAft>
            </a:pPr>
            <a:r>
              <a:rPr lang="en-US" sz="4050" dirty="0">
                <a:solidFill>
                  <a:schemeClr val="tx1"/>
                </a:solidFill>
              </a:rPr>
              <a:t>John Pfirman</a:t>
            </a:r>
          </a:p>
          <a:p>
            <a:pPr>
              <a:spcAft>
                <a:spcPts val="450"/>
              </a:spcAft>
            </a:pPr>
            <a:r>
              <a:rPr lang="en-US" sz="4050" dirty="0">
                <a:solidFill>
                  <a:schemeClr val="tx1"/>
                </a:solidFill>
              </a:rPr>
              <a:t>M.S. CCC-SLP</a:t>
            </a:r>
          </a:p>
          <a:p>
            <a:pPr>
              <a:spcAft>
                <a:spcPts val="450"/>
              </a:spcAft>
            </a:pPr>
            <a:r>
              <a:rPr lang="en-US" sz="2475" dirty="0">
                <a:solidFill>
                  <a:schemeClr val="tx1"/>
                </a:solidFill>
              </a:rPr>
              <a:t>New Mexico/West Texas</a:t>
            </a:r>
          </a:p>
        </p:txBody>
      </p:sp>
      <p:sp>
        <p:nvSpPr>
          <p:cNvPr id="15" name="Text Placeholder 1">
            <a:extLst>
              <a:ext uri="{FF2B5EF4-FFF2-40B4-BE49-F238E27FC236}">
                <a16:creationId xmlns:a16="http://schemas.microsoft.com/office/drawing/2014/main" id="{4CD28C1F-EA62-4DF7-BFE2-F5A30B71E126}"/>
              </a:ext>
            </a:extLst>
          </p:cNvPr>
          <p:cNvSpPr>
            <a:spLocks noGrp="1"/>
          </p:cNvSpPr>
          <p:nvPr/>
        </p:nvSpPr>
        <p:spPr>
          <a:xfrm>
            <a:off x="847725" y="4752975"/>
            <a:ext cx="7868315" cy="1924050"/>
          </a:xfrm>
          <a:prstGeom prst="rect">
            <a:avLst/>
          </a:prstGeom>
        </p:spPr>
        <p:txBody>
          <a:bodyPr vert="horz" lIns="68580" tIns="34290" rIns="68580" bIns="34290" rtlCol="0" anchor="t">
            <a:normAutofit/>
          </a:bodyPr>
          <a:lstStyle>
            <a:lvl1pPr marL="0" indent="0" algn="l" defTabSz="914400" rtl="0" eaLnBrk="1" latinLnBrk="0" hangingPunct="1">
              <a:lnSpc>
                <a:spcPct val="90000"/>
              </a:lnSpc>
              <a:spcBef>
                <a:spcPts val="1000"/>
              </a:spcBef>
              <a:buFontTx/>
              <a:buNone/>
              <a:defRPr sz="2000" kern="1200">
                <a:solidFill>
                  <a:srgbClr val="000000"/>
                </a:solidFill>
                <a:latin typeface="+mj-lt"/>
                <a:ea typeface="Berthold Akzidenz Grotesk" charset="0"/>
                <a:cs typeface="Berthold Akzidenz Grotes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a:r>
              <a:rPr lang="en-US" sz="4000" dirty="0">
                <a:solidFill>
                  <a:schemeClr val="tx1"/>
                </a:solidFill>
                <a:latin typeface="+mn-lt"/>
                <a:ea typeface="+mn-ea"/>
                <a:cs typeface="+mn-cs"/>
              </a:rPr>
              <a:t>John.Pfirman@tobiidynavox.com</a:t>
            </a:r>
          </a:p>
          <a:p>
            <a:pPr marL="171450"/>
            <a:r>
              <a:rPr lang="en-US" sz="3200" dirty="0">
                <a:solidFill>
                  <a:schemeClr val="tx1"/>
                </a:solidFill>
                <a:latin typeface="+mn-lt"/>
                <a:ea typeface="+mn-ea"/>
                <a:cs typeface="+mn-cs"/>
              </a:rPr>
              <a:t>915-479-3081</a:t>
            </a:r>
          </a:p>
        </p:txBody>
      </p:sp>
      <p:pic>
        <p:nvPicPr>
          <p:cNvPr id="5" name="Picture 4" descr="photo of john pfirman">
            <a:extLst>
              <a:ext uri="{FF2B5EF4-FFF2-40B4-BE49-F238E27FC236}">
                <a16:creationId xmlns:a16="http://schemas.microsoft.com/office/drawing/2014/main" id="{7A9B93B4-576E-6425-BC37-91226D000C2B}"/>
              </a:ext>
            </a:extLst>
          </p:cNvPr>
          <p:cNvPicPr>
            <a:picLocks noChangeAspect="1"/>
          </p:cNvPicPr>
          <p:nvPr/>
        </p:nvPicPr>
        <p:blipFill>
          <a:blip r:embed="rId3">
            <a:extLst>
              <a:ext uri="{28A0092B-C50C-407E-A947-70E740481C1C}">
                <a14:useLocalDpi xmlns:a14="http://schemas.microsoft.com/office/drawing/2010/main" val="0"/>
              </a:ext>
            </a:extLst>
          </a:blip>
          <a:srcRect t="12651" b="12651"/>
          <a:stretch/>
        </p:blipFill>
        <p:spPr>
          <a:xfrm>
            <a:off x="712097" y="1016998"/>
            <a:ext cx="3487696" cy="3412127"/>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6" name="Freeform 5">
            <a:extLst>
              <a:ext uri="{FF2B5EF4-FFF2-40B4-BE49-F238E27FC236}">
                <a16:creationId xmlns:a16="http://schemas.microsoft.com/office/drawing/2014/main" id="{9C30B757-87B8-D263-8C4F-B9C83C7BC1D3}"/>
              </a:ext>
              <a:ext uri="{C183D7F6-B498-43B3-948B-1728B52AA6E4}">
                <adec:decorative xmlns:adec="http://schemas.microsoft.com/office/drawing/2017/decorative" val="1"/>
              </a:ext>
            </a:extLst>
          </p:cNvPr>
          <p:cNvSpPr/>
          <p:nvPr/>
        </p:nvSpPr>
        <p:spPr>
          <a:xfrm>
            <a:off x="4142014" y="2873830"/>
            <a:ext cx="3253196" cy="304800"/>
          </a:xfrm>
          <a:custGeom>
            <a:avLst/>
            <a:gdLst>
              <a:gd name="connsiteX0" fmla="*/ 0 w 3253196"/>
              <a:gd name="connsiteY0" fmla="*/ 304800 h 304800"/>
              <a:gd name="connsiteX1" fmla="*/ 12799 w 3253196"/>
              <a:gd name="connsiteY1" fmla="*/ 250371 h 304800"/>
              <a:gd name="connsiteX2" fmla="*/ 102401 w 3253196"/>
              <a:gd name="connsiteY2" fmla="*/ 185057 h 304800"/>
              <a:gd name="connsiteX3" fmla="*/ 166401 w 3253196"/>
              <a:gd name="connsiteY3" fmla="*/ 141513 h 304800"/>
              <a:gd name="connsiteX4" fmla="*/ 256002 w 3253196"/>
              <a:gd name="connsiteY4" fmla="*/ 108857 h 304800"/>
              <a:gd name="connsiteX5" fmla="*/ 358405 w 3253196"/>
              <a:gd name="connsiteY5" fmla="*/ 87085 h 304800"/>
              <a:gd name="connsiteX6" fmla="*/ 409605 w 3253196"/>
              <a:gd name="connsiteY6" fmla="*/ 76200 h 304800"/>
              <a:gd name="connsiteX7" fmla="*/ 716810 w 3253196"/>
              <a:gd name="connsiteY7" fmla="*/ 87085 h 304800"/>
              <a:gd name="connsiteX8" fmla="*/ 780810 w 3253196"/>
              <a:gd name="connsiteY8" fmla="*/ 97971 h 304800"/>
              <a:gd name="connsiteX9" fmla="*/ 857611 w 3253196"/>
              <a:gd name="connsiteY9" fmla="*/ 108857 h 304800"/>
              <a:gd name="connsiteX10" fmla="*/ 985613 w 3253196"/>
              <a:gd name="connsiteY10" fmla="*/ 130628 h 304800"/>
              <a:gd name="connsiteX11" fmla="*/ 1139215 w 3253196"/>
              <a:gd name="connsiteY11" fmla="*/ 152400 h 304800"/>
              <a:gd name="connsiteX12" fmla="*/ 1267217 w 3253196"/>
              <a:gd name="connsiteY12" fmla="*/ 174171 h 304800"/>
              <a:gd name="connsiteX13" fmla="*/ 1331218 w 3253196"/>
              <a:gd name="connsiteY13" fmla="*/ 185057 h 304800"/>
              <a:gd name="connsiteX14" fmla="*/ 1446420 w 3253196"/>
              <a:gd name="connsiteY14" fmla="*/ 195942 h 304800"/>
              <a:gd name="connsiteX15" fmla="*/ 1510420 w 3253196"/>
              <a:gd name="connsiteY15" fmla="*/ 206828 h 304800"/>
              <a:gd name="connsiteX16" fmla="*/ 1561622 w 3253196"/>
              <a:gd name="connsiteY16" fmla="*/ 217713 h 304800"/>
              <a:gd name="connsiteX17" fmla="*/ 1830425 w 3253196"/>
              <a:gd name="connsiteY17" fmla="*/ 228600 h 304800"/>
              <a:gd name="connsiteX18" fmla="*/ 2073628 w 3253196"/>
              <a:gd name="connsiteY18" fmla="*/ 239485 h 304800"/>
              <a:gd name="connsiteX19" fmla="*/ 2560035 w 3253196"/>
              <a:gd name="connsiteY19" fmla="*/ 228600 h 304800"/>
              <a:gd name="connsiteX20" fmla="*/ 2675237 w 3253196"/>
              <a:gd name="connsiteY20" fmla="*/ 217713 h 304800"/>
              <a:gd name="connsiteX21" fmla="*/ 2764838 w 3253196"/>
              <a:gd name="connsiteY21" fmla="*/ 195942 h 304800"/>
              <a:gd name="connsiteX22" fmla="*/ 2854439 w 3253196"/>
              <a:gd name="connsiteY22" fmla="*/ 185057 h 304800"/>
              <a:gd name="connsiteX23" fmla="*/ 2931240 w 3253196"/>
              <a:gd name="connsiteY23" fmla="*/ 163285 h 304800"/>
              <a:gd name="connsiteX24" fmla="*/ 2969641 w 3253196"/>
              <a:gd name="connsiteY24" fmla="*/ 152400 h 304800"/>
              <a:gd name="connsiteX25" fmla="*/ 3033642 w 3253196"/>
              <a:gd name="connsiteY25" fmla="*/ 119742 h 304800"/>
              <a:gd name="connsiteX26" fmla="*/ 3084843 w 3253196"/>
              <a:gd name="connsiteY26" fmla="*/ 108857 h 304800"/>
              <a:gd name="connsiteX27" fmla="*/ 3174444 w 3253196"/>
              <a:gd name="connsiteY27" fmla="*/ 76200 h 304800"/>
              <a:gd name="connsiteX28" fmla="*/ 3251245 w 3253196"/>
              <a:gd name="connsiteY28" fmla="*/ 21771 h 304800"/>
              <a:gd name="connsiteX29" fmla="*/ 3251245 w 3253196"/>
              <a:gd name="connsiteY2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3196" h="304800" fill="none" extrusionOk="0">
                <a:moveTo>
                  <a:pt x="0" y="304800"/>
                </a:moveTo>
                <a:cubicBezTo>
                  <a:pt x="4614" y="287576"/>
                  <a:pt x="4486" y="266991"/>
                  <a:pt x="12799" y="250371"/>
                </a:cubicBezTo>
                <a:cubicBezTo>
                  <a:pt x="28032" y="221006"/>
                  <a:pt x="66412" y="201587"/>
                  <a:pt x="102401" y="185057"/>
                </a:cubicBezTo>
                <a:cubicBezTo>
                  <a:pt x="118960" y="171752"/>
                  <a:pt x="146145" y="157002"/>
                  <a:pt x="166401" y="141513"/>
                </a:cubicBezTo>
                <a:cubicBezTo>
                  <a:pt x="189027" y="136330"/>
                  <a:pt x="229592" y="121904"/>
                  <a:pt x="256002" y="108857"/>
                </a:cubicBezTo>
                <a:cubicBezTo>
                  <a:pt x="297194" y="104356"/>
                  <a:pt x="326538" y="96557"/>
                  <a:pt x="358405" y="87085"/>
                </a:cubicBezTo>
                <a:cubicBezTo>
                  <a:pt x="382455" y="80994"/>
                  <a:pt x="397770" y="81219"/>
                  <a:pt x="409605" y="76200"/>
                </a:cubicBezTo>
                <a:cubicBezTo>
                  <a:pt x="528818" y="61637"/>
                  <a:pt x="627275" y="96718"/>
                  <a:pt x="716810" y="87085"/>
                </a:cubicBezTo>
                <a:cubicBezTo>
                  <a:pt x="742510" y="89043"/>
                  <a:pt x="757530" y="95347"/>
                  <a:pt x="780810" y="97971"/>
                </a:cubicBezTo>
                <a:cubicBezTo>
                  <a:pt x="806298" y="100299"/>
                  <a:pt x="832840" y="97326"/>
                  <a:pt x="857611" y="108857"/>
                </a:cubicBezTo>
                <a:cubicBezTo>
                  <a:pt x="903532" y="106352"/>
                  <a:pt x="934296" y="125201"/>
                  <a:pt x="985613" y="130628"/>
                </a:cubicBezTo>
                <a:cubicBezTo>
                  <a:pt x="1045094" y="124995"/>
                  <a:pt x="1089260" y="142999"/>
                  <a:pt x="1139215" y="152400"/>
                </a:cubicBezTo>
                <a:cubicBezTo>
                  <a:pt x="1185000" y="151820"/>
                  <a:pt x="1210074" y="173686"/>
                  <a:pt x="1267217" y="174171"/>
                </a:cubicBezTo>
                <a:cubicBezTo>
                  <a:pt x="1289227" y="179243"/>
                  <a:pt x="1308891" y="185888"/>
                  <a:pt x="1331218" y="185057"/>
                </a:cubicBezTo>
                <a:cubicBezTo>
                  <a:pt x="1367112" y="189344"/>
                  <a:pt x="1407283" y="193979"/>
                  <a:pt x="1446420" y="195942"/>
                </a:cubicBezTo>
                <a:cubicBezTo>
                  <a:pt x="1468582" y="199661"/>
                  <a:pt x="1491684" y="205199"/>
                  <a:pt x="1510420" y="206828"/>
                </a:cubicBezTo>
                <a:cubicBezTo>
                  <a:pt x="1531237" y="207077"/>
                  <a:pt x="1544226" y="212415"/>
                  <a:pt x="1561622" y="217713"/>
                </a:cubicBezTo>
                <a:cubicBezTo>
                  <a:pt x="1647834" y="217867"/>
                  <a:pt x="1742934" y="228872"/>
                  <a:pt x="1830425" y="228600"/>
                </a:cubicBezTo>
                <a:cubicBezTo>
                  <a:pt x="1938651" y="220581"/>
                  <a:pt x="2010026" y="257369"/>
                  <a:pt x="2073628" y="239485"/>
                </a:cubicBezTo>
                <a:cubicBezTo>
                  <a:pt x="2254479" y="180884"/>
                  <a:pt x="2460918" y="268762"/>
                  <a:pt x="2560035" y="228600"/>
                </a:cubicBezTo>
                <a:cubicBezTo>
                  <a:pt x="2604076" y="228040"/>
                  <a:pt x="2640839" y="228525"/>
                  <a:pt x="2675237" y="217713"/>
                </a:cubicBezTo>
                <a:cubicBezTo>
                  <a:pt x="2825937" y="200278"/>
                  <a:pt x="2666090" y="217492"/>
                  <a:pt x="2764838" y="195942"/>
                </a:cubicBezTo>
                <a:cubicBezTo>
                  <a:pt x="2789825" y="190357"/>
                  <a:pt x="2820999" y="189888"/>
                  <a:pt x="2854439" y="185057"/>
                </a:cubicBezTo>
                <a:cubicBezTo>
                  <a:pt x="2876800" y="176895"/>
                  <a:pt x="2906698" y="174029"/>
                  <a:pt x="2931240" y="163285"/>
                </a:cubicBezTo>
                <a:cubicBezTo>
                  <a:pt x="2944849" y="158972"/>
                  <a:pt x="2958173" y="158880"/>
                  <a:pt x="2969641" y="152400"/>
                </a:cubicBezTo>
                <a:cubicBezTo>
                  <a:pt x="2992615" y="139977"/>
                  <a:pt x="3016485" y="128678"/>
                  <a:pt x="3033642" y="119742"/>
                </a:cubicBezTo>
                <a:cubicBezTo>
                  <a:pt x="3049563" y="111747"/>
                  <a:pt x="3065531" y="113230"/>
                  <a:pt x="3084843" y="108857"/>
                </a:cubicBezTo>
                <a:cubicBezTo>
                  <a:pt x="3121825" y="101461"/>
                  <a:pt x="3139674" y="94353"/>
                  <a:pt x="3174444" y="76200"/>
                </a:cubicBezTo>
                <a:cubicBezTo>
                  <a:pt x="3201997" y="63380"/>
                  <a:pt x="3238402" y="39021"/>
                  <a:pt x="3251245" y="21771"/>
                </a:cubicBezTo>
                <a:cubicBezTo>
                  <a:pt x="3255931" y="15679"/>
                  <a:pt x="3251551" y="6776"/>
                  <a:pt x="3251245" y="0"/>
                </a:cubicBezTo>
              </a:path>
              <a:path w="3253196" h="304800" stroke="0" extrusionOk="0">
                <a:moveTo>
                  <a:pt x="0" y="304800"/>
                </a:moveTo>
                <a:cubicBezTo>
                  <a:pt x="2753" y="285723"/>
                  <a:pt x="-2185" y="268202"/>
                  <a:pt x="12799" y="250371"/>
                </a:cubicBezTo>
                <a:cubicBezTo>
                  <a:pt x="38048" y="217265"/>
                  <a:pt x="63085" y="206294"/>
                  <a:pt x="102401" y="185057"/>
                </a:cubicBezTo>
                <a:cubicBezTo>
                  <a:pt x="119212" y="176044"/>
                  <a:pt x="142923" y="158524"/>
                  <a:pt x="166401" y="141513"/>
                </a:cubicBezTo>
                <a:cubicBezTo>
                  <a:pt x="184774" y="124598"/>
                  <a:pt x="232860" y="118297"/>
                  <a:pt x="256002" y="108857"/>
                </a:cubicBezTo>
                <a:cubicBezTo>
                  <a:pt x="294323" y="101503"/>
                  <a:pt x="328394" y="85857"/>
                  <a:pt x="358405" y="87085"/>
                </a:cubicBezTo>
                <a:cubicBezTo>
                  <a:pt x="368813" y="84009"/>
                  <a:pt x="388486" y="82858"/>
                  <a:pt x="409605" y="76200"/>
                </a:cubicBezTo>
                <a:cubicBezTo>
                  <a:pt x="527544" y="82598"/>
                  <a:pt x="600425" y="104474"/>
                  <a:pt x="716810" y="87085"/>
                </a:cubicBezTo>
                <a:cubicBezTo>
                  <a:pt x="736228" y="85707"/>
                  <a:pt x="759826" y="97574"/>
                  <a:pt x="780810" y="97971"/>
                </a:cubicBezTo>
                <a:cubicBezTo>
                  <a:pt x="803232" y="101741"/>
                  <a:pt x="832924" y="102535"/>
                  <a:pt x="857611" y="108857"/>
                </a:cubicBezTo>
                <a:cubicBezTo>
                  <a:pt x="904279" y="127795"/>
                  <a:pt x="949930" y="117393"/>
                  <a:pt x="985613" y="130628"/>
                </a:cubicBezTo>
                <a:cubicBezTo>
                  <a:pt x="1044154" y="133152"/>
                  <a:pt x="1085333" y="142979"/>
                  <a:pt x="1139215" y="152400"/>
                </a:cubicBezTo>
                <a:cubicBezTo>
                  <a:pt x="1169104" y="147655"/>
                  <a:pt x="1219767" y="173528"/>
                  <a:pt x="1267217" y="174171"/>
                </a:cubicBezTo>
                <a:cubicBezTo>
                  <a:pt x="1284720" y="175156"/>
                  <a:pt x="1305076" y="182693"/>
                  <a:pt x="1331218" y="185057"/>
                </a:cubicBezTo>
                <a:cubicBezTo>
                  <a:pt x="1367599" y="184570"/>
                  <a:pt x="1408240" y="190362"/>
                  <a:pt x="1446420" y="195942"/>
                </a:cubicBezTo>
                <a:cubicBezTo>
                  <a:pt x="1465010" y="200280"/>
                  <a:pt x="1486220" y="208112"/>
                  <a:pt x="1510420" y="206828"/>
                </a:cubicBezTo>
                <a:cubicBezTo>
                  <a:pt x="1528326" y="210617"/>
                  <a:pt x="1543991" y="218754"/>
                  <a:pt x="1561622" y="217713"/>
                </a:cubicBezTo>
                <a:cubicBezTo>
                  <a:pt x="1666634" y="214546"/>
                  <a:pt x="1734197" y="235328"/>
                  <a:pt x="1830425" y="228600"/>
                </a:cubicBezTo>
                <a:cubicBezTo>
                  <a:pt x="1911214" y="226975"/>
                  <a:pt x="1984239" y="251597"/>
                  <a:pt x="2073628" y="239485"/>
                </a:cubicBezTo>
                <a:cubicBezTo>
                  <a:pt x="2267217" y="196029"/>
                  <a:pt x="2356596" y="261737"/>
                  <a:pt x="2560035" y="228600"/>
                </a:cubicBezTo>
                <a:cubicBezTo>
                  <a:pt x="2599257" y="227735"/>
                  <a:pt x="2635628" y="227000"/>
                  <a:pt x="2675237" y="217713"/>
                </a:cubicBezTo>
                <a:cubicBezTo>
                  <a:pt x="2811376" y="203181"/>
                  <a:pt x="2648330" y="208313"/>
                  <a:pt x="2764838" y="195942"/>
                </a:cubicBezTo>
                <a:cubicBezTo>
                  <a:pt x="2799470" y="192493"/>
                  <a:pt x="2824220" y="181374"/>
                  <a:pt x="2854439" y="185057"/>
                </a:cubicBezTo>
                <a:cubicBezTo>
                  <a:pt x="2876814" y="172469"/>
                  <a:pt x="2908336" y="171319"/>
                  <a:pt x="2931240" y="163285"/>
                </a:cubicBezTo>
                <a:cubicBezTo>
                  <a:pt x="2941415" y="158758"/>
                  <a:pt x="2955886" y="160516"/>
                  <a:pt x="2969641" y="152400"/>
                </a:cubicBezTo>
                <a:cubicBezTo>
                  <a:pt x="2989093" y="145538"/>
                  <a:pt x="3011271" y="127900"/>
                  <a:pt x="3033642" y="119742"/>
                </a:cubicBezTo>
                <a:cubicBezTo>
                  <a:pt x="3053394" y="117074"/>
                  <a:pt x="3068339" y="112721"/>
                  <a:pt x="3084843" y="108857"/>
                </a:cubicBezTo>
                <a:cubicBezTo>
                  <a:pt x="3120365" y="103441"/>
                  <a:pt x="3141067" y="89517"/>
                  <a:pt x="3174444" y="76200"/>
                </a:cubicBezTo>
                <a:cubicBezTo>
                  <a:pt x="3194313" y="64755"/>
                  <a:pt x="3238446" y="41636"/>
                  <a:pt x="3251245" y="21771"/>
                </a:cubicBezTo>
                <a:cubicBezTo>
                  <a:pt x="3256624" y="15286"/>
                  <a:pt x="3251098" y="8274"/>
                  <a:pt x="3251245" y="0"/>
                </a:cubicBezTo>
              </a:path>
            </a:pathLst>
          </a:custGeom>
          <a:ln w="76200">
            <a:extLst>
              <a:ext uri="{C807C97D-BFC1-408E-A445-0C87EB9F89A2}">
                <ask:lineSketchStyleProps xmlns:ask="http://schemas.microsoft.com/office/drawing/2018/sketchyshapes" sd="1219033472">
                  <a:custGeom>
                    <a:avLst/>
                    <a:gdLst>
                      <a:gd name="connsiteX0" fmla="*/ 0 w 3688840"/>
                      <a:gd name="connsiteY0" fmla="*/ 406400 h 406400"/>
                      <a:gd name="connsiteX1" fmla="*/ 14514 w 3688840"/>
                      <a:gd name="connsiteY1" fmla="*/ 333828 h 406400"/>
                      <a:gd name="connsiteX2" fmla="*/ 116114 w 3688840"/>
                      <a:gd name="connsiteY2" fmla="*/ 246743 h 406400"/>
                      <a:gd name="connsiteX3" fmla="*/ 188685 w 3688840"/>
                      <a:gd name="connsiteY3" fmla="*/ 188685 h 406400"/>
                      <a:gd name="connsiteX4" fmla="*/ 290285 w 3688840"/>
                      <a:gd name="connsiteY4" fmla="*/ 145143 h 406400"/>
                      <a:gd name="connsiteX5" fmla="*/ 406400 w 3688840"/>
                      <a:gd name="connsiteY5" fmla="*/ 116114 h 406400"/>
                      <a:gd name="connsiteX6" fmla="*/ 464457 w 3688840"/>
                      <a:gd name="connsiteY6" fmla="*/ 101600 h 406400"/>
                      <a:gd name="connsiteX7" fmla="*/ 812800 w 3688840"/>
                      <a:gd name="connsiteY7" fmla="*/ 116114 h 406400"/>
                      <a:gd name="connsiteX8" fmla="*/ 885371 w 3688840"/>
                      <a:gd name="connsiteY8" fmla="*/ 130628 h 406400"/>
                      <a:gd name="connsiteX9" fmla="*/ 972457 w 3688840"/>
                      <a:gd name="connsiteY9" fmla="*/ 145143 h 406400"/>
                      <a:gd name="connsiteX10" fmla="*/ 1117600 w 3688840"/>
                      <a:gd name="connsiteY10" fmla="*/ 174171 h 406400"/>
                      <a:gd name="connsiteX11" fmla="*/ 1291771 w 3688840"/>
                      <a:gd name="connsiteY11" fmla="*/ 203200 h 406400"/>
                      <a:gd name="connsiteX12" fmla="*/ 1436914 w 3688840"/>
                      <a:gd name="connsiteY12" fmla="*/ 232228 h 406400"/>
                      <a:gd name="connsiteX13" fmla="*/ 1509485 w 3688840"/>
                      <a:gd name="connsiteY13" fmla="*/ 246743 h 406400"/>
                      <a:gd name="connsiteX14" fmla="*/ 1640114 w 3688840"/>
                      <a:gd name="connsiteY14" fmla="*/ 261257 h 406400"/>
                      <a:gd name="connsiteX15" fmla="*/ 1712685 w 3688840"/>
                      <a:gd name="connsiteY15" fmla="*/ 275771 h 406400"/>
                      <a:gd name="connsiteX16" fmla="*/ 1770743 w 3688840"/>
                      <a:gd name="connsiteY16" fmla="*/ 290285 h 406400"/>
                      <a:gd name="connsiteX17" fmla="*/ 2075543 w 3688840"/>
                      <a:gd name="connsiteY17" fmla="*/ 304800 h 406400"/>
                      <a:gd name="connsiteX18" fmla="*/ 2351314 w 3688840"/>
                      <a:gd name="connsiteY18" fmla="*/ 319314 h 406400"/>
                      <a:gd name="connsiteX19" fmla="*/ 2902857 w 3688840"/>
                      <a:gd name="connsiteY19" fmla="*/ 304800 h 406400"/>
                      <a:gd name="connsiteX20" fmla="*/ 3033485 w 3688840"/>
                      <a:gd name="connsiteY20" fmla="*/ 290285 h 406400"/>
                      <a:gd name="connsiteX21" fmla="*/ 3135085 w 3688840"/>
                      <a:gd name="connsiteY21" fmla="*/ 261257 h 406400"/>
                      <a:gd name="connsiteX22" fmla="*/ 3236685 w 3688840"/>
                      <a:gd name="connsiteY22" fmla="*/ 246743 h 406400"/>
                      <a:gd name="connsiteX23" fmla="*/ 3323771 w 3688840"/>
                      <a:gd name="connsiteY23" fmla="*/ 217714 h 406400"/>
                      <a:gd name="connsiteX24" fmla="*/ 3367314 w 3688840"/>
                      <a:gd name="connsiteY24" fmla="*/ 203200 h 406400"/>
                      <a:gd name="connsiteX25" fmla="*/ 3439885 w 3688840"/>
                      <a:gd name="connsiteY25" fmla="*/ 159657 h 406400"/>
                      <a:gd name="connsiteX26" fmla="*/ 3497943 w 3688840"/>
                      <a:gd name="connsiteY26" fmla="*/ 145143 h 406400"/>
                      <a:gd name="connsiteX27" fmla="*/ 3599543 w 3688840"/>
                      <a:gd name="connsiteY27" fmla="*/ 101600 h 406400"/>
                      <a:gd name="connsiteX28" fmla="*/ 3686628 w 3688840"/>
                      <a:gd name="connsiteY28" fmla="*/ 29028 h 406400"/>
                      <a:gd name="connsiteX29" fmla="*/ 3686628 w 3688840"/>
                      <a:gd name="connsiteY29"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88840" h="406400">
                        <a:moveTo>
                          <a:pt x="0" y="406400"/>
                        </a:moveTo>
                        <a:cubicBezTo>
                          <a:pt x="4838" y="382209"/>
                          <a:pt x="2533" y="355393"/>
                          <a:pt x="14514" y="333828"/>
                        </a:cubicBezTo>
                        <a:cubicBezTo>
                          <a:pt x="39533" y="288794"/>
                          <a:pt x="78719" y="274790"/>
                          <a:pt x="116114" y="246743"/>
                        </a:cubicBezTo>
                        <a:cubicBezTo>
                          <a:pt x="140897" y="228156"/>
                          <a:pt x="162909" y="205869"/>
                          <a:pt x="188685" y="188685"/>
                        </a:cubicBezTo>
                        <a:cubicBezTo>
                          <a:pt x="216132" y="170387"/>
                          <a:pt x="257537" y="154074"/>
                          <a:pt x="290285" y="145143"/>
                        </a:cubicBezTo>
                        <a:cubicBezTo>
                          <a:pt x="328775" y="134646"/>
                          <a:pt x="367695" y="125790"/>
                          <a:pt x="406400" y="116114"/>
                        </a:cubicBezTo>
                        <a:lnTo>
                          <a:pt x="464457" y="101600"/>
                        </a:lnTo>
                        <a:cubicBezTo>
                          <a:pt x="580571" y="106438"/>
                          <a:pt x="696860" y="108118"/>
                          <a:pt x="812800" y="116114"/>
                        </a:cubicBezTo>
                        <a:cubicBezTo>
                          <a:pt x="837411" y="117811"/>
                          <a:pt x="861100" y="126215"/>
                          <a:pt x="885371" y="130628"/>
                        </a:cubicBezTo>
                        <a:cubicBezTo>
                          <a:pt x="914325" y="135893"/>
                          <a:pt x="943532" y="139720"/>
                          <a:pt x="972457" y="145143"/>
                        </a:cubicBezTo>
                        <a:cubicBezTo>
                          <a:pt x="1020951" y="154236"/>
                          <a:pt x="1068932" y="166060"/>
                          <a:pt x="1117600" y="174171"/>
                        </a:cubicBezTo>
                        <a:cubicBezTo>
                          <a:pt x="1175657" y="183847"/>
                          <a:pt x="1234056" y="191657"/>
                          <a:pt x="1291771" y="203200"/>
                        </a:cubicBezTo>
                        <a:lnTo>
                          <a:pt x="1436914" y="232228"/>
                        </a:lnTo>
                        <a:cubicBezTo>
                          <a:pt x="1461104" y="237066"/>
                          <a:pt x="1484966" y="244019"/>
                          <a:pt x="1509485" y="246743"/>
                        </a:cubicBezTo>
                        <a:cubicBezTo>
                          <a:pt x="1553028" y="251581"/>
                          <a:pt x="1596743" y="255061"/>
                          <a:pt x="1640114" y="261257"/>
                        </a:cubicBezTo>
                        <a:cubicBezTo>
                          <a:pt x="1664535" y="264746"/>
                          <a:pt x="1688603" y="270420"/>
                          <a:pt x="1712685" y="275771"/>
                        </a:cubicBezTo>
                        <a:cubicBezTo>
                          <a:pt x="1732158" y="280098"/>
                          <a:pt x="1750858" y="288694"/>
                          <a:pt x="1770743" y="290285"/>
                        </a:cubicBezTo>
                        <a:cubicBezTo>
                          <a:pt x="1872134" y="298396"/>
                          <a:pt x="1973955" y="299721"/>
                          <a:pt x="2075543" y="304800"/>
                        </a:cubicBezTo>
                        <a:lnTo>
                          <a:pt x="2351314" y="319314"/>
                        </a:lnTo>
                        <a:lnTo>
                          <a:pt x="2902857" y="304800"/>
                        </a:lnTo>
                        <a:cubicBezTo>
                          <a:pt x="2946628" y="302937"/>
                          <a:pt x="2990184" y="296947"/>
                          <a:pt x="3033485" y="290285"/>
                        </a:cubicBezTo>
                        <a:cubicBezTo>
                          <a:pt x="3189837" y="266230"/>
                          <a:pt x="3008616" y="286550"/>
                          <a:pt x="3135085" y="261257"/>
                        </a:cubicBezTo>
                        <a:cubicBezTo>
                          <a:pt x="3168631" y="254548"/>
                          <a:pt x="3202818" y="251581"/>
                          <a:pt x="3236685" y="246743"/>
                        </a:cubicBezTo>
                        <a:lnTo>
                          <a:pt x="3323771" y="217714"/>
                        </a:lnTo>
                        <a:cubicBezTo>
                          <a:pt x="3338285" y="212876"/>
                          <a:pt x="3354195" y="211072"/>
                          <a:pt x="3367314" y="203200"/>
                        </a:cubicBezTo>
                        <a:cubicBezTo>
                          <a:pt x="3391504" y="188686"/>
                          <a:pt x="3414106" y="171114"/>
                          <a:pt x="3439885" y="159657"/>
                        </a:cubicBezTo>
                        <a:cubicBezTo>
                          <a:pt x="3458114" y="151555"/>
                          <a:pt x="3478762" y="150623"/>
                          <a:pt x="3497943" y="145143"/>
                        </a:cubicBezTo>
                        <a:cubicBezTo>
                          <a:pt x="3538644" y="133514"/>
                          <a:pt x="3560848" y="123711"/>
                          <a:pt x="3599543" y="101600"/>
                        </a:cubicBezTo>
                        <a:cubicBezTo>
                          <a:pt x="3625987" y="86489"/>
                          <a:pt x="3670967" y="55129"/>
                          <a:pt x="3686628" y="29028"/>
                        </a:cubicBezTo>
                        <a:cubicBezTo>
                          <a:pt x="3691606" y="20731"/>
                          <a:pt x="3686628" y="9676"/>
                          <a:pt x="3686628" y="0"/>
                        </a:cubicBezTo>
                      </a:path>
                    </a:pathLst>
                  </a:custGeom>
                  <ask:type>
                    <ask:lineSketchScribble/>
                  </ask:type>
                </ask:lineSketchStyleProps>
              </a:ext>
            </a:extLst>
          </a:ln>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86436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Why Funding Matters</a:t>
            </a:r>
          </a:p>
        </p:txBody>
      </p:sp>
      <p:sp>
        <p:nvSpPr>
          <p:cNvPr id="2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36B1140-35C3-A36D-8CFF-4220EF0F5D7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83962091"/>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Who Qualifies for Funding?</a:t>
            </a:r>
          </a:p>
        </p:txBody>
      </p:sp>
      <p:graphicFrame>
        <p:nvGraphicFramePr>
          <p:cNvPr id="5" name="Content Placeholder 2" descr="Graphics of hospital and stethoscope">
            <a:extLst>
              <a:ext uri="{FF2B5EF4-FFF2-40B4-BE49-F238E27FC236}">
                <a16:creationId xmlns:a16="http://schemas.microsoft.com/office/drawing/2014/main" id="{36A41184-AD63-70C4-1BAC-83D250CCD1B6}"/>
              </a:ext>
            </a:extLst>
          </p:cNvPr>
          <p:cNvGraphicFramePr>
            <a:graphicFrameLocks noGrp="1"/>
          </p:cNvGraphicFramePr>
          <p:nvPr>
            <p:ph idx="1"/>
            <p:extLst>
              <p:ext uri="{D42A27DB-BD31-4B8C-83A1-F6EECF244321}">
                <p14:modId xmlns:p14="http://schemas.microsoft.com/office/powerpoint/2010/main" val="975691532"/>
              </p:ext>
            </p:extLst>
          </p:nvPr>
        </p:nvGraphicFramePr>
        <p:xfrm>
          <a:off x="3436295" y="649480"/>
          <a:ext cx="2268977"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young boy using a speech generating device">
            <a:extLst>
              <a:ext uri="{FF2B5EF4-FFF2-40B4-BE49-F238E27FC236}">
                <a16:creationId xmlns:a16="http://schemas.microsoft.com/office/drawing/2014/main" id="{9D8EC26D-C88C-B921-BCCB-A5A4B839F0AB}"/>
              </a:ext>
            </a:extLst>
          </p:cNvPr>
          <p:cNvPicPr>
            <a:picLocks noChangeAspect="1"/>
          </p:cNvPicPr>
          <p:nvPr/>
        </p:nvPicPr>
        <p:blipFill>
          <a:blip r:embed="rId7"/>
          <a:stretch>
            <a:fillRect/>
          </a:stretch>
        </p:blipFill>
        <p:spPr>
          <a:xfrm>
            <a:off x="6082126" y="2529866"/>
            <a:ext cx="2711832" cy="18101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The Funding Process Overview</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668C5AF-3B39-0B50-65CC-D5413676659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54491158"/>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834620-3D22-7852-C0AF-E9D1D4394A37}"/>
              </a:ext>
              <a:ext uri="{C183D7F6-B498-43B3-948B-1728B52AA6E4}">
                <adec:decorative xmlns:adec="http://schemas.microsoft.com/office/drawing/2017/decorative" val="1"/>
              </a:ext>
            </a:extLst>
          </p:cNvPr>
          <p:cNvPicPr>
            <a:picLocks noChangeAspect="1"/>
          </p:cNvPicPr>
          <p:nvPr/>
        </p:nvPicPr>
        <p:blipFill>
          <a:blip r:embed="rId2">
            <a:duotone>
              <a:schemeClr val="bg2">
                <a:shade val="45000"/>
                <a:satMod val="135000"/>
              </a:schemeClr>
              <a:prstClr val="white"/>
            </a:duotone>
          </a:blip>
          <a:srcRect r="5666" b="-1"/>
          <a:stretch>
            <a:fillRect/>
          </a:stretch>
        </p:blipFill>
        <p:spPr>
          <a:xfrm>
            <a:off x="20" y="10"/>
            <a:ext cx="9143980" cy="6857990"/>
          </a:xfrm>
          <a:prstGeom prst="rect">
            <a:avLst/>
          </a:prstGeom>
        </p:spPr>
      </p:pic>
      <p:sp>
        <p:nvSpPr>
          <p:cNvPr id="21" name="Rectangle 2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a:t>Who is Involved in the Process?</a:t>
            </a:r>
          </a:p>
        </p:txBody>
      </p:sp>
      <p:graphicFrame>
        <p:nvGraphicFramePr>
          <p:cNvPr id="5" name="Content Placeholder 2">
            <a:extLst>
              <a:ext uri="{FF2B5EF4-FFF2-40B4-BE49-F238E27FC236}">
                <a16:creationId xmlns:a16="http://schemas.microsoft.com/office/drawing/2014/main" id="{BA7452C3-1CE9-E83D-BFEA-EB03844E1A6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9141242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sz="4700"/>
              <a:t>Role of Families &amp; Caregivers</a:t>
            </a:r>
          </a:p>
        </p:txBody>
      </p:sp>
      <p:graphicFrame>
        <p:nvGraphicFramePr>
          <p:cNvPr id="5" name="Content Placeholder 2">
            <a:extLst>
              <a:ext uri="{FF2B5EF4-FFF2-40B4-BE49-F238E27FC236}">
                <a16:creationId xmlns:a16="http://schemas.microsoft.com/office/drawing/2014/main" id="{DAF7707E-130E-8132-6905-D3699CCE294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62439199"/>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9911" y="828635"/>
            <a:ext cx="304800" cy="322326"/>
            <a:chOff x="215328" y="-46937"/>
            <a:chExt cx="304800" cy="2773841"/>
          </a:xfrm>
        </p:grpSpPr>
        <p:cxnSp>
          <p:nvCxnSpPr>
            <p:cNvPr id="15" name="Straight Connector 14">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1" name="Oval 20">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1" name="Straight Connector 30">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9" name="Straight Connector 38">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95992"/>
            <a:ext cx="3146355" cy="5638831"/>
          </a:xfrm>
          <a:noFill/>
        </p:spPr>
        <p:txBody>
          <a:bodyPr anchor="ctr">
            <a:normAutofit/>
          </a:bodyPr>
          <a:lstStyle/>
          <a:p>
            <a:pPr algn="l"/>
            <a:r>
              <a:rPr lang="en-US" sz="4200"/>
              <a:t>Role of Educators</a:t>
            </a:r>
          </a:p>
        </p:txBody>
      </p:sp>
      <p:graphicFrame>
        <p:nvGraphicFramePr>
          <p:cNvPr id="5" name="Content Placeholder 2">
            <a:extLst>
              <a:ext uri="{FF2B5EF4-FFF2-40B4-BE49-F238E27FC236}">
                <a16:creationId xmlns:a16="http://schemas.microsoft.com/office/drawing/2014/main" id="{178DA331-AFF1-4547-C925-8451F2B42EE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79639661"/>
              </p:ext>
            </p:extLst>
          </p:nvPr>
        </p:nvGraphicFramePr>
        <p:xfrm>
          <a:off x="3686960" y="866585"/>
          <a:ext cx="4690291"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0C562D6-0BA6-4956-8385-351E0770C02E}">
  <we:reference id="f12c312d-282a-4734-8843-05915fdfef0b" version="4.3.3.0" store="EXCatalog" storeType="EXCatalog"/>
  <we:alternateReferences>
    <we:reference id="WA104178141" version="4.3.3.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130</TotalTime>
  <Words>1807</Words>
  <Application>Microsoft Office PowerPoint</Application>
  <PresentationFormat>On-screen Show (4:3)</PresentationFormat>
  <Paragraphs>186</Paragraphs>
  <Slides>36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Arial</vt:lpstr>
      <vt:lpstr>Avenir Next LT Pro</vt:lpstr>
      <vt:lpstr>Berthold Akzidenz Grotesk</vt:lpstr>
      <vt:lpstr>Berthold Akzidenz Grotesk BE</vt:lpstr>
      <vt:lpstr>Calibri</vt:lpstr>
      <vt:lpstr>TeleVoiceSemibold</vt:lpstr>
      <vt:lpstr>Office Theme</vt:lpstr>
      <vt:lpstr>Understanding the AAC Device Funding Process:</vt:lpstr>
      <vt:lpstr>John Pfirman</vt:lpstr>
      <vt:lpstr>Why AAC Matters</vt:lpstr>
      <vt:lpstr>Why Funding Matters</vt:lpstr>
      <vt:lpstr>Who Qualifies for Funding?</vt:lpstr>
      <vt:lpstr>The Funding Process Overview</vt:lpstr>
      <vt:lpstr>Who is Involved in the Process?</vt:lpstr>
      <vt:lpstr>Role of Families &amp; Caregivers</vt:lpstr>
      <vt:lpstr>Role of Educators</vt:lpstr>
      <vt:lpstr>AAC Users’ Voice</vt:lpstr>
      <vt:lpstr>Role of the SLP</vt:lpstr>
      <vt:lpstr>Step 1: AAC Evaluation</vt:lpstr>
      <vt:lpstr>Step 2: Trials &amp; Device Selection</vt:lpstr>
      <vt:lpstr>Step 3: Documentation</vt:lpstr>
      <vt:lpstr>Step 4: Submitting to Funding Source</vt:lpstr>
      <vt:lpstr>What Happens Next?</vt:lpstr>
      <vt:lpstr>efunding.tobiidynavox.com</vt:lpstr>
      <vt:lpstr>The Step-by-Step  Funding Process</vt:lpstr>
      <vt:lpstr>2</vt:lpstr>
      <vt:lpstr>4</vt:lpstr>
      <vt:lpstr>Tobii Dynavox Funding Process</vt:lpstr>
      <vt:lpstr> Using E-Funding </vt:lpstr>
      <vt:lpstr> Funding Resources</vt:lpstr>
      <vt:lpstr>Funded Trials</vt:lpstr>
      <vt:lpstr>Trial a Device</vt:lpstr>
      <vt:lpstr>What is E-Funding?</vt:lpstr>
      <vt:lpstr>Role of the SLP &amp; Team after the SGD arrives</vt:lpstr>
      <vt:lpstr>Tips for Families &amp; Caregivers</vt:lpstr>
      <vt:lpstr>Common Funding Challenges</vt:lpstr>
      <vt:lpstr>Tips for Successful Funding</vt:lpstr>
      <vt:lpstr>Case Example</vt:lpstr>
      <vt:lpstr>Resources in New Mexico</vt:lpstr>
      <vt:lpstr>Key Takeaways</vt:lpstr>
      <vt:lpstr>Questions &amp; Discussion</vt:lpstr>
      <vt:lpstr>Thank You</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Pfirman</dc:creator>
  <cp:keywords/>
  <dc:description>generated using python-pptx</dc:description>
  <cp:lastModifiedBy>Armijo, Jesse, GCD</cp:lastModifiedBy>
  <cp:revision>4</cp:revision>
  <dcterms:created xsi:type="dcterms:W3CDTF">2013-01-27T09:14:16Z</dcterms:created>
  <dcterms:modified xsi:type="dcterms:W3CDTF">2025-09-17T16:56:58Z</dcterms:modified>
  <cp:category/>
</cp:coreProperties>
</file>