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0" r:id="rId4"/>
    <p:sldId id="271" r:id="rId5"/>
    <p:sldId id="266" r:id="rId6"/>
    <p:sldId id="267" r:id="rId7"/>
    <p:sldId id="273" r:id="rId8"/>
    <p:sldId id="272" r:id="rId9"/>
    <p:sldId id="274" r:id="rId10"/>
    <p:sldId id="275" r:id="rId11"/>
    <p:sldId id="276" r:id="rId12"/>
    <p:sldId id="277" r:id="rId13"/>
    <p:sldId id="282" r:id="rId14"/>
    <p:sldId id="281" r:id="rId15"/>
    <p:sldId id="283" r:id="rId16"/>
    <p:sldId id="284" r:id="rId17"/>
    <p:sldId id="287" r:id="rId18"/>
    <p:sldId id="285" r:id="rId19"/>
    <p:sldId id="286" r:id="rId20"/>
    <p:sldId id="288" r:id="rId21"/>
    <p:sldId id="280" r:id="rId22"/>
    <p:sldId id="279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DDDDFF"/>
    <a:srgbClr val="D1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3675"/>
  </p:normalViewPr>
  <p:slideViewPr>
    <p:cSldViewPr snapToGrid="0" snapToObjects="1">
      <p:cViewPr varScale="1">
        <p:scale>
          <a:sx n="103" d="100"/>
          <a:sy n="103" d="100"/>
        </p:scale>
        <p:origin x="11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A122F6-A06E-4747-B296-852EE3F7DA03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DFC74BA-1C57-4CCC-8833-A2E537389541}">
      <dgm:prSet phldrT="[Text]"/>
      <dgm:spPr>
        <a:solidFill>
          <a:srgbClr val="006600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Activity</a:t>
          </a:r>
        </a:p>
      </dgm:t>
    </dgm:pt>
    <dgm:pt modelId="{CFF735F1-C8BE-4AD3-BD39-958669943FDF}" type="parTrans" cxnId="{0EC746FE-17CE-40E3-A4A6-B702AB712BF5}">
      <dgm:prSet/>
      <dgm:spPr/>
      <dgm:t>
        <a:bodyPr/>
        <a:lstStyle/>
        <a:p>
          <a:endParaRPr lang="en-US"/>
        </a:p>
      </dgm:t>
    </dgm:pt>
    <dgm:pt modelId="{29A7E6BC-EE56-4A2C-B40E-A4BAE2B9CBF9}" type="sibTrans" cxnId="{0EC746FE-17CE-40E3-A4A6-B702AB712BF5}">
      <dgm:prSet/>
      <dgm:spPr/>
      <dgm:t>
        <a:bodyPr/>
        <a:lstStyle/>
        <a:p>
          <a:endParaRPr lang="en-US"/>
        </a:p>
      </dgm:t>
    </dgm:pt>
    <dgm:pt modelId="{4CBF88FB-4677-49C4-A47B-63A8CC9AFA4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</a:rPr>
            <a:t>Human</a:t>
          </a:r>
          <a:endParaRPr lang="en-US" dirty="0">
            <a:solidFill>
              <a:schemeClr val="bg1"/>
            </a:solidFill>
          </a:endParaRPr>
        </a:p>
      </dgm:t>
    </dgm:pt>
    <dgm:pt modelId="{A2E8A8E0-3071-49A6-A4EE-57FF261C3681}" type="parTrans" cxnId="{DFB7D5E1-AD93-4524-9877-A24B0EDE2042}">
      <dgm:prSet/>
      <dgm:spPr/>
      <dgm:t>
        <a:bodyPr/>
        <a:lstStyle/>
        <a:p>
          <a:endParaRPr lang="en-US"/>
        </a:p>
      </dgm:t>
    </dgm:pt>
    <dgm:pt modelId="{0E910D68-9506-432B-9700-7BA83FB12EBA}" type="sibTrans" cxnId="{DFB7D5E1-AD93-4524-9877-A24B0EDE2042}">
      <dgm:prSet/>
      <dgm:spPr/>
      <dgm:t>
        <a:bodyPr/>
        <a:lstStyle/>
        <a:p>
          <a:endParaRPr lang="en-US"/>
        </a:p>
      </dgm:t>
    </dgm:pt>
    <dgm:pt modelId="{37A432B7-7E77-447A-8001-20DEFCAFCAF2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Assistive Technology</a:t>
          </a:r>
        </a:p>
      </dgm:t>
    </dgm:pt>
    <dgm:pt modelId="{F00BE82F-50BB-47D3-8EFB-D2F51E99548C}" type="parTrans" cxnId="{31B6145F-A044-4305-A55C-4B8BEE8E7863}">
      <dgm:prSet/>
      <dgm:spPr/>
      <dgm:t>
        <a:bodyPr/>
        <a:lstStyle/>
        <a:p>
          <a:endParaRPr lang="en-US"/>
        </a:p>
      </dgm:t>
    </dgm:pt>
    <dgm:pt modelId="{86D72C71-052F-4569-87F6-C34DD497B23C}" type="sibTrans" cxnId="{31B6145F-A044-4305-A55C-4B8BEE8E7863}">
      <dgm:prSet/>
      <dgm:spPr/>
      <dgm:t>
        <a:bodyPr/>
        <a:lstStyle/>
        <a:p>
          <a:endParaRPr lang="en-US"/>
        </a:p>
      </dgm:t>
    </dgm:pt>
    <dgm:pt modelId="{8D960EB5-6CAA-436C-9337-BC7121DF00A5}" type="pres">
      <dgm:prSet presAssocID="{51A122F6-A06E-4747-B296-852EE3F7DA03}" presName="compositeShape" presStyleCnt="0">
        <dgm:presLayoutVars>
          <dgm:chMax val="7"/>
          <dgm:dir/>
          <dgm:resizeHandles val="exact"/>
        </dgm:presLayoutVars>
      </dgm:prSet>
      <dgm:spPr/>
    </dgm:pt>
    <dgm:pt modelId="{44155E8D-991F-4889-8F2A-CA7B23B7EDD6}" type="pres">
      <dgm:prSet presAssocID="{51A122F6-A06E-4747-B296-852EE3F7DA03}" presName="wedge1" presStyleLbl="node1" presStyleIdx="0" presStyleCnt="3"/>
      <dgm:spPr/>
    </dgm:pt>
    <dgm:pt modelId="{81990929-9A45-43B3-B39C-56D9C5918129}" type="pres">
      <dgm:prSet presAssocID="{51A122F6-A06E-4747-B296-852EE3F7DA03}" presName="dummy1a" presStyleCnt="0"/>
      <dgm:spPr/>
    </dgm:pt>
    <dgm:pt modelId="{97050C63-62A3-457F-B31C-3DF7F318EF6B}" type="pres">
      <dgm:prSet presAssocID="{51A122F6-A06E-4747-B296-852EE3F7DA03}" presName="dummy1b" presStyleCnt="0"/>
      <dgm:spPr/>
    </dgm:pt>
    <dgm:pt modelId="{F52883AA-A610-477C-95E6-A82E187039B4}" type="pres">
      <dgm:prSet presAssocID="{51A122F6-A06E-4747-B296-852EE3F7DA0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388A9A7-0737-4F44-807D-E8951D3FD857}" type="pres">
      <dgm:prSet presAssocID="{51A122F6-A06E-4747-B296-852EE3F7DA03}" presName="wedge2" presStyleLbl="node1" presStyleIdx="1" presStyleCnt="3"/>
      <dgm:spPr/>
    </dgm:pt>
    <dgm:pt modelId="{C6998FB5-0F15-49C6-B09A-1B4312AD21F9}" type="pres">
      <dgm:prSet presAssocID="{51A122F6-A06E-4747-B296-852EE3F7DA03}" presName="dummy2a" presStyleCnt="0"/>
      <dgm:spPr/>
    </dgm:pt>
    <dgm:pt modelId="{754E73DD-1877-458B-8F3A-DC374084FBA1}" type="pres">
      <dgm:prSet presAssocID="{51A122F6-A06E-4747-B296-852EE3F7DA03}" presName="dummy2b" presStyleCnt="0"/>
      <dgm:spPr/>
    </dgm:pt>
    <dgm:pt modelId="{9921221D-BC92-4AAF-A874-EA0A46FD4F2A}" type="pres">
      <dgm:prSet presAssocID="{51A122F6-A06E-4747-B296-852EE3F7DA0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9AE40F8-997B-48FF-84FF-5517646D1CA7}" type="pres">
      <dgm:prSet presAssocID="{51A122F6-A06E-4747-B296-852EE3F7DA03}" presName="wedge3" presStyleLbl="node1" presStyleIdx="2" presStyleCnt="3"/>
      <dgm:spPr/>
    </dgm:pt>
    <dgm:pt modelId="{4A355FC9-07B2-4A8A-A6F2-D00AD8C9377E}" type="pres">
      <dgm:prSet presAssocID="{51A122F6-A06E-4747-B296-852EE3F7DA03}" presName="dummy3a" presStyleCnt="0"/>
      <dgm:spPr/>
    </dgm:pt>
    <dgm:pt modelId="{5192704F-A143-4366-BC75-B347BA702630}" type="pres">
      <dgm:prSet presAssocID="{51A122F6-A06E-4747-B296-852EE3F7DA03}" presName="dummy3b" presStyleCnt="0"/>
      <dgm:spPr/>
    </dgm:pt>
    <dgm:pt modelId="{43096111-5711-4A32-9300-491D55B3A4D0}" type="pres">
      <dgm:prSet presAssocID="{51A122F6-A06E-4747-B296-852EE3F7DA0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7FAD92C-DD50-4DB6-B286-DCC9ACD4A3A1}" type="pres">
      <dgm:prSet presAssocID="{29A7E6BC-EE56-4A2C-B40E-A4BAE2B9CBF9}" presName="arrowWedge1" presStyleLbl="fgSibTrans2D1" presStyleIdx="0" presStyleCnt="3"/>
      <dgm:spPr/>
    </dgm:pt>
    <dgm:pt modelId="{CD3DBA96-4857-40BA-9050-A2738FC851E6}" type="pres">
      <dgm:prSet presAssocID="{86D72C71-052F-4569-87F6-C34DD497B23C}" presName="arrowWedge2" presStyleLbl="fgSibTrans2D1" presStyleIdx="1" presStyleCnt="3"/>
      <dgm:spPr/>
    </dgm:pt>
    <dgm:pt modelId="{C3344466-A30F-49A9-BCC3-A95B0C76F992}" type="pres">
      <dgm:prSet presAssocID="{0E910D68-9506-432B-9700-7BA83FB12EBA}" presName="arrowWedge3" presStyleLbl="fgSibTrans2D1" presStyleIdx="2" presStyleCnt="3"/>
      <dgm:spPr/>
    </dgm:pt>
  </dgm:ptLst>
  <dgm:cxnLst>
    <dgm:cxn modelId="{D415A401-7A4C-444C-AC80-77F7925BDAF6}" type="presOf" srcId="{CDFC74BA-1C57-4CCC-8833-A2E537389541}" destId="{F52883AA-A610-477C-95E6-A82E187039B4}" srcOrd="1" destOrd="0" presId="urn:microsoft.com/office/officeart/2005/8/layout/cycle8"/>
    <dgm:cxn modelId="{F884FE40-174D-4E3E-95A9-92856D3E7ECE}" type="presOf" srcId="{CDFC74BA-1C57-4CCC-8833-A2E537389541}" destId="{44155E8D-991F-4889-8F2A-CA7B23B7EDD6}" srcOrd="0" destOrd="0" presId="urn:microsoft.com/office/officeart/2005/8/layout/cycle8"/>
    <dgm:cxn modelId="{31B6145F-A044-4305-A55C-4B8BEE8E7863}" srcId="{51A122F6-A06E-4747-B296-852EE3F7DA03}" destId="{37A432B7-7E77-447A-8001-20DEFCAFCAF2}" srcOrd="1" destOrd="0" parTransId="{F00BE82F-50BB-47D3-8EFB-D2F51E99548C}" sibTransId="{86D72C71-052F-4569-87F6-C34DD497B23C}"/>
    <dgm:cxn modelId="{39303659-7E97-4953-8EB5-A67F7D44D827}" type="presOf" srcId="{51A122F6-A06E-4747-B296-852EE3F7DA03}" destId="{8D960EB5-6CAA-436C-9337-BC7121DF00A5}" srcOrd="0" destOrd="0" presId="urn:microsoft.com/office/officeart/2005/8/layout/cycle8"/>
    <dgm:cxn modelId="{2A45607D-8B7D-4DF0-B57C-8880DFEEE91D}" type="presOf" srcId="{37A432B7-7E77-447A-8001-20DEFCAFCAF2}" destId="{F388A9A7-0737-4F44-807D-E8951D3FD857}" srcOrd="0" destOrd="0" presId="urn:microsoft.com/office/officeart/2005/8/layout/cycle8"/>
    <dgm:cxn modelId="{5A611F82-3286-4169-A9B8-D9064D821B6A}" type="presOf" srcId="{37A432B7-7E77-447A-8001-20DEFCAFCAF2}" destId="{9921221D-BC92-4AAF-A874-EA0A46FD4F2A}" srcOrd="1" destOrd="0" presId="urn:microsoft.com/office/officeart/2005/8/layout/cycle8"/>
    <dgm:cxn modelId="{2E3345BC-AA12-48EE-B817-4118FA612C38}" type="presOf" srcId="{4CBF88FB-4677-49C4-A47B-63A8CC9AFA4C}" destId="{43096111-5711-4A32-9300-491D55B3A4D0}" srcOrd="1" destOrd="0" presId="urn:microsoft.com/office/officeart/2005/8/layout/cycle8"/>
    <dgm:cxn modelId="{DFB7D5E1-AD93-4524-9877-A24B0EDE2042}" srcId="{51A122F6-A06E-4747-B296-852EE3F7DA03}" destId="{4CBF88FB-4677-49C4-A47B-63A8CC9AFA4C}" srcOrd="2" destOrd="0" parTransId="{A2E8A8E0-3071-49A6-A4EE-57FF261C3681}" sibTransId="{0E910D68-9506-432B-9700-7BA83FB12EBA}"/>
    <dgm:cxn modelId="{423094F7-5B97-49B4-B514-46D1F41CFAB4}" type="presOf" srcId="{4CBF88FB-4677-49C4-A47B-63A8CC9AFA4C}" destId="{F9AE40F8-997B-48FF-84FF-5517646D1CA7}" srcOrd="0" destOrd="0" presId="urn:microsoft.com/office/officeart/2005/8/layout/cycle8"/>
    <dgm:cxn modelId="{0EC746FE-17CE-40E3-A4A6-B702AB712BF5}" srcId="{51A122F6-A06E-4747-B296-852EE3F7DA03}" destId="{CDFC74BA-1C57-4CCC-8833-A2E537389541}" srcOrd="0" destOrd="0" parTransId="{CFF735F1-C8BE-4AD3-BD39-958669943FDF}" sibTransId="{29A7E6BC-EE56-4A2C-B40E-A4BAE2B9CBF9}"/>
    <dgm:cxn modelId="{4446FBEC-A50E-4197-8F86-7A8DAFCDCFBC}" type="presParOf" srcId="{8D960EB5-6CAA-436C-9337-BC7121DF00A5}" destId="{44155E8D-991F-4889-8F2A-CA7B23B7EDD6}" srcOrd="0" destOrd="0" presId="urn:microsoft.com/office/officeart/2005/8/layout/cycle8"/>
    <dgm:cxn modelId="{EE6F72B3-0512-435B-845A-E9ECB0838B7B}" type="presParOf" srcId="{8D960EB5-6CAA-436C-9337-BC7121DF00A5}" destId="{81990929-9A45-43B3-B39C-56D9C5918129}" srcOrd="1" destOrd="0" presId="urn:microsoft.com/office/officeart/2005/8/layout/cycle8"/>
    <dgm:cxn modelId="{F4CE8912-27E7-4AB3-82E0-07C3E68B999F}" type="presParOf" srcId="{8D960EB5-6CAA-436C-9337-BC7121DF00A5}" destId="{97050C63-62A3-457F-B31C-3DF7F318EF6B}" srcOrd="2" destOrd="0" presId="urn:microsoft.com/office/officeart/2005/8/layout/cycle8"/>
    <dgm:cxn modelId="{1A8C0417-A5FA-4C19-BCCF-F2986A3DD754}" type="presParOf" srcId="{8D960EB5-6CAA-436C-9337-BC7121DF00A5}" destId="{F52883AA-A610-477C-95E6-A82E187039B4}" srcOrd="3" destOrd="0" presId="urn:microsoft.com/office/officeart/2005/8/layout/cycle8"/>
    <dgm:cxn modelId="{BCE114B9-8BAF-4ACC-A59F-09A1284DB0E8}" type="presParOf" srcId="{8D960EB5-6CAA-436C-9337-BC7121DF00A5}" destId="{F388A9A7-0737-4F44-807D-E8951D3FD857}" srcOrd="4" destOrd="0" presId="urn:microsoft.com/office/officeart/2005/8/layout/cycle8"/>
    <dgm:cxn modelId="{D7A607ED-D3D7-46E7-969F-6C85A3F2A474}" type="presParOf" srcId="{8D960EB5-6CAA-436C-9337-BC7121DF00A5}" destId="{C6998FB5-0F15-49C6-B09A-1B4312AD21F9}" srcOrd="5" destOrd="0" presId="urn:microsoft.com/office/officeart/2005/8/layout/cycle8"/>
    <dgm:cxn modelId="{3016A10A-2590-4E7D-95A1-BDFAFFBEDBAA}" type="presParOf" srcId="{8D960EB5-6CAA-436C-9337-BC7121DF00A5}" destId="{754E73DD-1877-458B-8F3A-DC374084FBA1}" srcOrd="6" destOrd="0" presId="urn:microsoft.com/office/officeart/2005/8/layout/cycle8"/>
    <dgm:cxn modelId="{FAF64B3B-7983-44E8-A7DB-63529425F610}" type="presParOf" srcId="{8D960EB5-6CAA-436C-9337-BC7121DF00A5}" destId="{9921221D-BC92-4AAF-A874-EA0A46FD4F2A}" srcOrd="7" destOrd="0" presId="urn:microsoft.com/office/officeart/2005/8/layout/cycle8"/>
    <dgm:cxn modelId="{B5D8F163-7E43-478D-A32E-2CC957AB77CC}" type="presParOf" srcId="{8D960EB5-6CAA-436C-9337-BC7121DF00A5}" destId="{F9AE40F8-997B-48FF-84FF-5517646D1CA7}" srcOrd="8" destOrd="0" presId="urn:microsoft.com/office/officeart/2005/8/layout/cycle8"/>
    <dgm:cxn modelId="{ADD736C0-FE81-46B1-9310-E96EF9CAEFFE}" type="presParOf" srcId="{8D960EB5-6CAA-436C-9337-BC7121DF00A5}" destId="{4A355FC9-07B2-4A8A-A6F2-D00AD8C9377E}" srcOrd="9" destOrd="0" presId="urn:microsoft.com/office/officeart/2005/8/layout/cycle8"/>
    <dgm:cxn modelId="{FC163D95-ED99-401B-A5A3-02F2E28C977D}" type="presParOf" srcId="{8D960EB5-6CAA-436C-9337-BC7121DF00A5}" destId="{5192704F-A143-4366-BC75-B347BA702630}" srcOrd="10" destOrd="0" presId="urn:microsoft.com/office/officeart/2005/8/layout/cycle8"/>
    <dgm:cxn modelId="{AD68C838-4D2B-44AD-B281-A438323C9C50}" type="presParOf" srcId="{8D960EB5-6CAA-436C-9337-BC7121DF00A5}" destId="{43096111-5711-4A32-9300-491D55B3A4D0}" srcOrd="11" destOrd="0" presId="urn:microsoft.com/office/officeart/2005/8/layout/cycle8"/>
    <dgm:cxn modelId="{710E96AD-7802-4612-926E-DC9AB99E9B9D}" type="presParOf" srcId="{8D960EB5-6CAA-436C-9337-BC7121DF00A5}" destId="{27FAD92C-DD50-4DB6-B286-DCC9ACD4A3A1}" srcOrd="12" destOrd="0" presId="urn:microsoft.com/office/officeart/2005/8/layout/cycle8"/>
    <dgm:cxn modelId="{C486685B-7B43-46F2-8636-6AC87A82ED38}" type="presParOf" srcId="{8D960EB5-6CAA-436C-9337-BC7121DF00A5}" destId="{CD3DBA96-4857-40BA-9050-A2738FC851E6}" srcOrd="13" destOrd="0" presId="urn:microsoft.com/office/officeart/2005/8/layout/cycle8"/>
    <dgm:cxn modelId="{15AAC5F9-B18C-4929-A71B-FA67A8D9B9EB}" type="presParOf" srcId="{8D960EB5-6CAA-436C-9337-BC7121DF00A5}" destId="{C3344466-A30F-49A9-BCC3-A95B0C76F99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D8A8E8-EEFD-41F2-AA37-99E6C3988D1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D387ACB-880E-4463-9432-AE4CB6E370FA}">
      <dgm:prSet phldrT="[Text]"/>
      <dgm:spPr/>
      <dgm:t>
        <a:bodyPr/>
        <a:lstStyle/>
        <a:p>
          <a:r>
            <a:rPr lang="en-US" dirty="0"/>
            <a:t>@NMTAP</a:t>
          </a:r>
        </a:p>
      </dgm:t>
    </dgm:pt>
    <dgm:pt modelId="{D123A24E-F7E4-4C40-A9F6-49C8F4CBF691}" type="parTrans" cxnId="{B536716B-415E-4CB4-BADD-962BB8B05EC3}">
      <dgm:prSet/>
      <dgm:spPr/>
      <dgm:t>
        <a:bodyPr/>
        <a:lstStyle/>
        <a:p>
          <a:endParaRPr lang="en-US"/>
        </a:p>
      </dgm:t>
    </dgm:pt>
    <dgm:pt modelId="{7719937A-049F-45BC-AC81-7B5B7DD15BB7}" type="sibTrans" cxnId="{B536716B-415E-4CB4-BADD-962BB8B05EC3}">
      <dgm:prSet/>
      <dgm:spPr/>
      <dgm:t>
        <a:bodyPr/>
        <a:lstStyle/>
        <a:p>
          <a:endParaRPr lang="en-US"/>
        </a:p>
      </dgm:t>
    </dgm:pt>
    <dgm:pt modelId="{C12BD7E0-E0CE-45B7-B567-1C0BE0981599}">
      <dgm:prSet phldrT="[Text]"/>
      <dgm:spPr/>
      <dgm:t>
        <a:bodyPr/>
        <a:lstStyle/>
        <a:p>
          <a:r>
            <a:rPr lang="en-US" b="0" i="0" u="none" dirty="0"/>
            <a:t>Human ware Explore 8</a:t>
          </a:r>
          <a:endParaRPr lang="en-US" dirty="0"/>
        </a:p>
      </dgm:t>
    </dgm:pt>
    <dgm:pt modelId="{F681E253-69EE-4211-BE59-140AC0F6A47A}" type="parTrans" cxnId="{519D3207-3786-40FB-B211-05E1AD97E576}">
      <dgm:prSet/>
      <dgm:spPr/>
      <dgm:t>
        <a:bodyPr/>
        <a:lstStyle/>
        <a:p>
          <a:endParaRPr lang="en-US"/>
        </a:p>
      </dgm:t>
    </dgm:pt>
    <dgm:pt modelId="{73BE35AA-AC32-4BA5-8B99-1ED4BD8A49E7}" type="sibTrans" cxnId="{519D3207-3786-40FB-B211-05E1AD97E576}">
      <dgm:prSet/>
      <dgm:spPr/>
      <dgm:t>
        <a:bodyPr/>
        <a:lstStyle/>
        <a:p>
          <a:endParaRPr lang="en-US"/>
        </a:p>
      </dgm:t>
    </dgm:pt>
    <dgm:pt modelId="{B19ED4D8-2F7E-4D0F-9A35-5C56B0765D4E}">
      <dgm:prSet phldrT="[Text]"/>
      <dgm:spPr/>
      <dgm:t>
        <a:bodyPr/>
        <a:lstStyle/>
        <a:p>
          <a:r>
            <a:rPr lang="en-US" dirty="0"/>
            <a:t>Big-Read Rain Guage</a:t>
          </a:r>
        </a:p>
      </dgm:t>
    </dgm:pt>
    <dgm:pt modelId="{6C0F702E-4C3C-453F-AEED-8156548E2527}" type="parTrans" cxnId="{0832338B-24B9-47C0-9972-8EC023414244}">
      <dgm:prSet/>
      <dgm:spPr/>
      <dgm:t>
        <a:bodyPr/>
        <a:lstStyle/>
        <a:p>
          <a:endParaRPr lang="en-US"/>
        </a:p>
      </dgm:t>
    </dgm:pt>
    <dgm:pt modelId="{68AEC287-D1C2-46D5-9620-0F3307DC214F}" type="sibTrans" cxnId="{0832338B-24B9-47C0-9972-8EC023414244}">
      <dgm:prSet/>
      <dgm:spPr/>
      <dgm:t>
        <a:bodyPr/>
        <a:lstStyle/>
        <a:p>
          <a:endParaRPr lang="en-US"/>
        </a:p>
      </dgm:t>
    </dgm:pt>
    <dgm:pt modelId="{5FF01E5A-1BF4-4018-9F25-10A314ED81D4}">
      <dgm:prSet phldrT="[Text]"/>
      <dgm:spPr/>
      <dgm:t>
        <a:bodyPr/>
        <a:lstStyle/>
        <a:p>
          <a:r>
            <a:rPr lang="en-US" dirty="0"/>
            <a:t>@NMTAP</a:t>
          </a:r>
        </a:p>
      </dgm:t>
    </dgm:pt>
    <dgm:pt modelId="{8832A4A4-420C-46E2-9E38-43C6585E9455}" type="parTrans" cxnId="{2A528537-4096-402B-A613-7C18B8E985BA}">
      <dgm:prSet/>
      <dgm:spPr/>
      <dgm:t>
        <a:bodyPr/>
        <a:lstStyle/>
        <a:p>
          <a:endParaRPr lang="en-US"/>
        </a:p>
      </dgm:t>
    </dgm:pt>
    <dgm:pt modelId="{DE734244-E2CB-41FB-905A-178D9DC18159}" type="sibTrans" cxnId="{2A528537-4096-402B-A613-7C18B8E985BA}">
      <dgm:prSet/>
      <dgm:spPr/>
      <dgm:t>
        <a:bodyPr/>
        <a:lstStyle/>
        <a:p>
          <a:endParaRPr lang="en-US"/>
        </a:p>
      </dgm:t>
    </dgm:pt>
    <dgm:pt modelId="{FCF21863-0CE4-458A-872D-DFE33860F61F}">
      <dgm:prSet phldrT="[Text]"/>
      <dgm:spPr/>
      <dgm:t>
        <a:bodyPr/>
        <a:lstStyle/>
        <a:p>
          <a:endParaRPr lang="en-US" dirty="0"/>
        </a:p>
      </dgm:t>
    </dgm:pt>
    <dgm:pt modelId="{F8710B70-5EC7-4467-928E-D192202E441D}" type="parTrans" cxnId="{1370BFB3-580B-4824-A6E1-BBDD01BBEF5F}">
      <dgm:prSet/>
      <dgm:spPr/>
      <dgm:t>
        <a:bodyPr/>
        <a:lstStyle/>
        <a:p>
          <a:endParaRPr lang="en-US"/>
        </a:p>
      </dgm:t>
    </dgm:pt>
    <dgm:pt modelId="{FDAFF45C-AAA0-427F-B736-E76E677A2CA3}" type="sibTrans" cxnId="{1370BFB3-580B-4824-A6E1-BBDD01BBEF5F}">
      <dgm:prSet/>
      <dgm:spPr/>
      <dgm:t>
        <a:bodyPr/>
        <a:lstStyle/>
        <a:p>
          <a:endParaRPr lang="en-US"/>
        </a:p>
      </dgm:t>
    </dgm:pt>
    <dgm:pt modelId="{DC081863-4EE2-4E82-9048-A95E8DB66CF5}">
      <dgm:prSet phldrT="[Text]"/>
      <dgm:spPr/>
      <dgm:t>
        <a:bodyPr/>
        <a:lstStyle/>
        <a:p>
          <a:r>
            <a:rPr lang="en-US" dirty="0"/>
            <a:t>Cell Phone Magnification Apps</a:t>
          </a:r>
        </a:p>
      </dgm:t>
    </dgm:pt>
    <dgm:pt modelId="{BBFA64DA-D340-4656-89B7-E3181BDEFC09}" type="parTrans" cxnId="{68876F44-F67A-47C1-97D5-C932592484A7}">
      <dgm:prSet/>
      <dgm:spPr/>
      <dgm:t>
        <a:bodyPr/>
        <a:lstStyle/>
        <a:p>
          <a:endParaRPr lang="en-US"/>
        </a:p>
      </dgm:t>
    </dgm:pt>
    <dgm:pt modelId="{EFF6A032-6CE4-40C5-ABB6-FF06521E9172}" type="sibTrans" cxnId="{68876F44-F67A-47C1-97D5-C932592484A7}">
      <dgm:prSet/>
      <dgm:spPr/>
      <dgm:t>
        <a:bodyPr/>
        <a:lstStyle/>
        <a:p>
          <a:endParaRPr lang="en-US"/>
        </a:p>
      </dgm:t>
    </dgm:pt>
    <dgm:pt modelId="{0C81E226-DB73-48A9-AD5B-3132E7337A8B}" type="pres">
      <dgm:prSet presAssocID="{A4D8A8E8-EEFD-41F2-AA37-99E6C3988D15}" presName="Name0" presStyleCnt="0">
        <dgm:presLayoutVars>
          <dgm:chMax/>
          <dgm:chPref/>
          <dgm:dir/>
        </dgm:presLayoutVars>
      </dgm:prSet>
      <dgm:spPr/>
    </dgm:pt>
    <dgm:pt modelId="{EE4DDE07-C52E-4A93-898C-2ED5DEDA211E}" type="pres">
      <dgm:prSet presAssocID="{5FF01E5A-1BF4-4018-9F25-10A314ED81D4}" presName="composite" presStyleCnt="0">
        <dgm:presLayoutVars>
          <dgm:chMax val="1"/>
          <dgm:chPref val="1"/>
        </dgm:presLayoutVars>
      </dgm:prSet>
      <dgm:spPr/>
    </dgm:pt>
    <dgm:pt modelId="{E3F5E69B-8781-4662-A011-59F5DB9BD885}" type="pres">
      <dgm:prSet presAssocID="{5FF01E5A-1BF4-4018-9F25-10A314ED81D4}" presName="Accent" presStyleLbl="trAlignAcc1" presStyleIdx="0" presStyleCnt="3">
        <dgm:presLayoutVars>
          <dgm:chMax val="0"/>
          <dgm:chPref val="0"/>
        </dgm:presLayoutVars>
      </dgm:prSet>
      <dgm:spPr/>
    </dgm:pt>
    <dgm:pt modelId="{0B99C01B-2F36-4C84-9946-9CF02BB09CE4}" type="pres">
      <dgm:prSet presAssocID="{5FF01E5A-1BF4-4018-9F25-10A314ED81D4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43000" b="-43000"/>
          </a:stretch>
        </a:blipFill>
      </dgm:spPr>
    </dgm:pt>
    <dgm:pt modelId="{5CE44412-2191-4AB1-A619-189F31457869}" type="pres">
      <dgm:prSet presAssocID="{5FF01E5A-1BF4-4018-9F25-10A314ED81D4}" presName="ChildComposite" presStyleCnt="0"/>
      <dgm:spPr/>
    </dgm:pt>
    <dgm:pt modelId="{C6287B93-9DBD-48E4-9199-59C5C074D79C}" type="pres">
      <dgm:prSet presAssocID="{5FF01E5A-1BF4-4018-9F25-10A314ED81D4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85A3EAB-1771-41B4-8F36-E4C91BF787B1}" type="pres">
      <dgm:prSet presAssocID="{5FF01E5A-1BF4-4018-9F25-10A314ED81D4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7CF757DC-59D0-4BAE-AF9E-1881D80264E0}" type="pres">
      <dgm:prSet presAssocID="{DE734244-E2CB-41FB-905A-178D9DC18159}" presName="sibTrans" presStyleCnt="0"/>
      <dgm:spPr/>
    </dgm:pt>
    <dgm:pt modelId="{27BCFE85-B94D-45E9-92E5-756388F92D8B}" type="pres">
      <dgm:prSet presAssocID="{FCF21863-0CE4-458A-872D-DFE33860F61F}" presName="composite" presStyleCnt="0">
        <dgm:presLayoutVars>
          <dgm:chMax val="1"/>
          <dgm:chPref val="1"/>
        </dgm:presLayoutVars>
      </dgm:prSet>
      <dgm:spPr/>
    </dgm:pt>
    <dgm:pt modelId="{B2FC7C9B-2720-4DCC-AA7F-923BBC1E4686}" type="pres">
      <dgm:prSet presAssocID="{FCF21863-0CE4-458A-872D-DFE33860F61F}" presName="Accent" presStyleLbl="trAlignAcc1" presStyleIdx="1" presStyleCnt="3">
        <dgm:presLayoutVars>
          <dgm:chMax val="0"/>
          <dgm:chPref val="0"/>
        </dgm:presLayoutVars>
      </dgm:prSet>
      <dgm:spPr/>
    </dgm:pt>
    <dgm:pt modelId="{DDE792C4-93D0-43AD-AC54-D13320CE97D7}" type="pres">
      <dgm:prSet presAssocID="{FCF21863-0CE4-458A-872D-DFE33860F61F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</dgm:spPr>
    </dgm:pt>
    <dgm:pt modelId="{9AF7D400-68C9-46F1-ADBD-FCB0DFE94157}" type="pres">
      <dgm:prSet presAssocID="{FCF21863-0CE4-458A-872D-DFE33860F61F}" presName="ChildComposite" presStyleCnt="0"/>
      <dgm:spPr/>
    </dgm:pt>
    <dgm:pt modelId="{CD432113-CB28-4B36-B366-6D9D81DBCA3A}" type="pres">
      <dgm:prSet presAssocID="{FCF21863-0CE4-458A-872D-DFE33860F61F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094F804-7F4B-46B9-B790-D3A102B694D4}" type="pres">
      <dgm:prSet presAssocID="{FCF21863-0CE4-458A-872D-DFE33860F61F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DFEEA386-BD03-4329-AB9B-A9EDFE88C5DF}" type="pres">
      <dgm:prSet presAssocID="{FDAFF45C-AAA0-427F-B736-E76E677A2CA3}" presName="sibTrans" presStyleCnt="0"/>
      <dgm:spPr/>
    </dgm:pt>
    <dgm:pt modelId="{AEA64558-3C41-4CE9-9FCD-02B90A5FBCC7}" type="pres">
      <dgm:prSet presAssocID="{3D387ACB-880E-4463-9432-AE4CB6E370FA}" presName="composite" presStyleCnt="0">
        <dgm:presLayoutVars>
          <dgm:chMax val="1"/>
          <dgm:chPref val="1"/>
        </dgm:presLayoutVars>
      </dgm:prSet>
      <dgm:spPr/>
    </dgm:pt>
    <dgm:pt modelId="{78EB456E-1F11-4206-88EE-2F7F663ACF76}" type="pres">
      <dgm:prSet presAssocID="{3D387ACB-880E-4463-9432-AE4CB6E370FA}" presName="Accent" presStyleLbl="trAlignAcc1" presStyleIdx="2" presStyleCnt="3">
        <dgm:presLayoutVars>
          <dgm:chMax val="0"/>
          <dgm:chPref val="0"/>
        </dgm:presLayoutVars>
      </dgm:prSet>
      <dgm:spPr/>
    </dgm:pt>
    <dgm:pt modelId="{46F0713D-06EA-4299-B59E-672D9DA635A1}" type="pres">
      <dgm:prSet presAssocID="{3D387ACB-880E-4463-9432-AE4CB6E370FA}" presName="Image" presStyleLbl="alignImgPlace1" presStyleIdx="2" presStyleCnt="3" custLinFactNeighborX="1755" custLinFactNeighborY="-68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l="-8000" r="-8000"/>
          </a:stretch>
        </a:blipFill>
      </dgm:spPr>
    </dgm:pt>
    <dgm:pt modelId="{73C8383B-97F7-4FFA-AB37-DC8B8D5816EE}" type="pres">
      <dgm:prSet presAssocID="{3D387ACB-880E-4463-9432-AE4CB6E370FA}" presName="ChildComposite" presStyleCnt="0"/>
      <dgm:spPr/>
    </dgm:pt>
    <dgm:pt modelId="{195C4413-D554-40C7-B5FA-F92543B21235}" type="pres">
      <dgm:prSet presAssocID="{3D387ACB-880E-4463-9432-AE4CB6E370FA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7DAED32-9951-4077-A8B0-8D0DAE53B28A}" type="pres">
      <dgm:prSet presAssocID="{3D387ACB-880E-4463-9432-AE4CB6E370FA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19D3207-3786-40FB-B211-05E1AD97E576}" srcId="{3D387ACB-880E-4463-9432-AE4CB6E370FA}" destId="{C12BD7E0-E0CE-45B7-B567-1C0BE0981599}" srcOrd="0" destOrd="0" parTransId="{F681E253-69EE-4211-BE59-140AC0F6A47A}" sibTransId="{73BE35AA-AC32-4BA5-8B99-1ED4BD8A49E7}"/>
    <dgm:cxn modelId="{5C330A09-CF47-48A2-B83D-681D048E1BB7}" type="presOf" srcId="{DC081863-4EE2-4E82-9048-A95E8DB66CF5}" destId="{CD432113-CB28-4B36-B366-6D9D81DBCA3A}" srcOrd="0" destOrd="0" presId="urn:microsoft.com/office/officeart/2008/layout/CaptionedPictures"/>
    <dgm:cxn modelId="{2A528537-4096-402B-A613-7C18B8E985BA}" srcId="{A4D8A8E8-EEFD-41F2-AA37-99E6C3988D15}" destId="{5FF01E5A-1BF4-4018-9F25-10A314ED81D4}" srcOrd="0" destOrd="0" parTransId="{8832A4A4-420C-46E2-9E38-43C6585E9455}" sibTransId="{DE734244-E2CB-41FB-905A-178D9DC18159}"/>
    <dgm:cxn modelId="{68876F44-F67A-47C1-97D5-C932592484A7}" srcId="{FCF21863-0CE4-458A-872D-DFE33860F61F}" destId="{DC081863-4EE2-4E82-9048-A95E8DB66CF5}" srcOrd="0" destOrd="0" parTransId="{BBFA64DA-D340-4656-89B7-E3181BDEFC09}" sibTransId="{EFF6A032-6CE4-40C5-ABB6-FF06521E9172}"/>
    <dgm:cxn modelId="{B536716B-415E-4CB4-BADD-962BB8B05EC3}" srcId="{A4D8A8E8-EEFD-41F2-AA37-99E6C3988D15}" destId="{3D387ACB-880E-4463-9432-AE4CB6E370FA}" srcOrd="2" destOrd="0" parTransId="{D123A24E-F7E4-4C40-A9F6-49C8F4CBF691}" sibTransId="{7719937A-049F-45BC-AC81-7B5B7DD15BB7}"/>
    <dgm:cxn modelId="{0832338B-24B9-47C0-9972-8EC023414244}" srcId="{5FF01E5A-1BF4-4018-9F25-10A314ED81D4}" destId="{B19ED4D8-2F7E-4D0F-9A35-5C56B0765D4E}" srcOrd="0" destOrd="0" parTransId="{6C0F702E-4C3C-453F-AEED-8156548E2527}" sibTransId="{68AEC287-D1C2-46D5-9620-0F3307DC214F}"/>
    <dgm:cxn modelId="{1370BFB3-580B-4824-A6E1-BBDD01BBEF5F}" srcId="{A4D8A8E8-EEFD-41F2-AA37-99E6C3988D15}" destId="{FCF21863-0CE4-458A-872D-DFE33860F61F}" srcOrd="1" destOrd="0" parTransId="{F8710B70-5EC7-4467-928E-D192202E441D}" sibTransId="{FDAFF45C-AAA0-427F-B736-E76E677A2CA3}"/>
    <dgm:cxn modelId="{932A28BB-02A4-4A4A-BB0B-84527B32761F}" type="presOf" srcId="{A4D8A8E8-EEFD-41F2-AA37-99E6C3988D15}" destId="{0C81E226-DB73-48A9-AD5B-3132E7337A8B}" srcOrd="0" destOrd="0" presId="urn:microsoft.com/office/officeart/2008/layout/CaptionedPictures"/>
    <dgm:cxn modelId="{E1DCD6C4-5557-4B3A-9179-FE26DE481550}" type="presOf" srcId="{C12BD7E0-E0CE-45B7-B567-1C0BE0981599}" destId="{195C4413-D554-40C7-B5FA-F92543B21235}" srcOrd="0" destOrd="0" presId="urn:microsoft.com/office/officeart/2008/layout/CaptionedPictures"/>
    <dgm:cxn modelId="{717903CF-10FB-44BB-AB0D-A185E98BC56B}" type="presOf" srcId="{B19ED4D8-2F7E-4D0F-9A35-5C56B0765D4E}" destId="{C6287B93-9DBD-48E4-9199-59C5C074D79C}" srcOrd="0" destOrd="0" presId="urn:microsoft.com/office/officeart/2008/layout/CaptionedPictures"/>
    <dgm:cxn modelId="{1216FFD4-4197-42BD-81BD-ABBDDF373550}" type="presOf" srcId="{5FF01E5A-1BF4-4018-9F25-10A314ED81D4}" destId="{C85A3EAB-1771-41B4-8F36-E4C91BF787B1}" srcOrd="0" destOrd="0" presId="urn:microsoft.com/office/officeart/2008/layout/CaptionedPictures"/>
    <dgm:cxn modelId="{7EC7D8D7-55F2-4DF8-A799-5F8F70097FB9}" type="presOf" srcId="{3D387ACB-880E-4463-9432-AE4CB6E370FA}" destId="{F7DAED32-9951-4077-A8B0-8D0DAE53B28A}" srcOrd="0" destOrd="0" presId="urn:microsoft.com/office/officeart/2008/layout/CaptionedPictures"/>
    <dgm:cxn modelId="{5A4B1ADD-75EB-469E-A073-23FA4FDE316F}" type="presOf" srcId="{FCF21863-0CE4-458A-872D-DFE33860F61F}" destId="{3094F804-7F4B-46B9-B790-D3A102B694D4}" srcOrd="0" destOrd="0" presId="urn:microsoft.com/office/officeart/2008/layout/CaptionedPictures"/>
    <dgm:cxn modelId="{A11FC70F-7425-4D8F-A191-E6BDDFAC53F2}" type="presParOf" srcId="{0C81E226-DB73-48A9-AD5B-3132E7337A8B}" destId="{EE4DDE07-C52E-4A93-898C-2ED5DEDA211E}" srcOrd="0" destOrd="0" presId="urn:microsoft.com/office/officeart/2008/layout/CaptionedPictures"/>
    <dgm:cxn modelId="{4F6AC0E4-106E-4C36-BE95-B18CFC3590B4}" type="presParOf" srcId="{EE4DDE07-C52E-4A93-898C-2ED5DEDA211E}" destId="{E3F5E69B-8781-4662-A011-59F5DB9BD885}" srcOrd="0" destOrd="0" presId="urn:microsoft.com/office/officeart/2008/layout/CaptionedPictures"/>
    <dgm:cxn modelId="{BDCDE07D-4E8C-4274-B6C1-3BD45D2AFCA9}" type="presParOf" srcId="{EE4DDE07-C52E-4A93-898C-2ED5DEDA211E}" destId="{0B99C01B-2F36-4C84-9946-9CF02BB09CE4}" srcOrd="1" destOrd="0" presId="urn:microsoft.com/office/officeart/2008/layout/CaptionedPictures"/>
    <dgm:cxn modelId="{684419E4-AB4B-46B9-B56E-8B81CB4585E0}" type="presParOf" srcId="{EE4DDE07-C52E-4A93-898C-2ED5DEDA211E}" destId="{5CE44412-2191-4AB1-A619-189F31457869}" srcOrd="2" destOrd="0" presId="urn:microsoft.com/office/officeart/2008/layout/CaptionedPictures"/>
    <dgm:cxn modelId="{063F84CA-8934-44FA-A11B-B48855473774}" type="presParOf" srcId="{5CE44412-2191-4AB1-A619-189F31457869}" destId="{C6287B93-9DBD-48E4-9199-59C5C074D79C}" srcOrd="0" destOrd="0" presId="urn:microsoft.com/office/officeart/2008/layout/CaptionedPictures"/>
    <dgm:cxn modelId="{BFAE1560-04F2-41DA-A65C-9CFE870CC74F}" type="presParOf" srcId="{5CE44412-2191-4AB1-A619-189F31457869}" destId="{C85A3EAB-1771-41B4-8F36-E4C91BF787B1}" srcOrd="1" destOrd="0" presId="urn:microsoft.com/office/officeart/2008/layout/CaptionedPictures"/>
    <dgm:cxn modelId="{9EA32E70-463D-4513-8944-5866DA1259BF}" type="presParOf" srcId="{0C81E226-DB73-48A9-AD5B-3132E7337A8B}" destId="{7CF757DC-59D0-4BAE-AF9E-1881D80264E0}" srcOrd="1" destOrd="0" presId="urn:microsoft.com/office/officeart/2008/layout/CaptionedPictures"/>
    <dgm:cxn modelId="{E05FEBF6-E687-49C6-A8FF-F9F4BAAEC98A}" type="presParOf" srcId="{0C81E226-DB73-48A9-AD5B-3132E7337A8B}" destId="{27BCFE85-B94D-45E9-92E5-756388F92D8B}" srcOrd="2" destOrd="0" presId="urn:microsoft.com/office/officeart/2008/layout/CaptionedPictures"/>
    <dgm:cxn modelId="{0C13F15B-FAF0-483E-A311-61329BB2E380}" type="presParOf" srcId="{27BCFE85-B94D-45E9-92E5-756388F92D8B}" destId="{B2FC7C9B-2720-4DCC-AA7F-923BBC1E4686}" srcOrd="0" destOrd="0" presId="urn:microsoft.com/office/officeart/2008/layout/CaptionedPictures"/>
    <dgm:cxn modelId="{7403299C-05D7-4E28-881F-DDD2D848472C}" type="presParOf" srcId="{27BCFE85-B94D-45E9-92E5-756388F92D8B}" destId="{DDE792C4-93D0-43AD-AC54-D13320CE97D7}" srcOrd="1" destOrd="0" presId="urn:microsoft.com/office/officeart/2008/layout/CaptionedPictures"/>
    <dgm:cxn modelId="{2FF578F2-3ED2-43F3-B824-78C734D00417}" type="presParOf" srcId="{27BCFE85-B94D-45E9-92E5-756388F92D8B}" destId="{9AF7D400-68C9-46F1-ADBD-FCB0DFE94157}" srcOrd="2" destOrd="0" presId="urn:microsoft.com/office/officeart/2008/layout/CaptionedPictures"/>
    <dgm:cxn modelId="{00004711-8673-48AB-A85A-645907270DBC}" type="presParOf" srcId="{9AF7D400-68C9-46F1-ADBD-FCB0DFE94157}" destId="{CD432113-CB28-4B36-B366-6D9D81DBCA3A}" srcOrd="0" destOrd="0" presId="urn:microsoft.com/office/officeart/2008/layout/CaptionedPictures"/>
    <dgm:cxn modelId="{00B85D84-B325-4468-AFCD-A0CB49F14E84}" type="presParOf" srcId="{9AF7D400-68C9-46F1-ADBD-FCB0DFE94157}" destId="{3094F804-7F4B-46B9-B790-D3A102B694D4}" srcOrd="1" destOrd="0" presId="urn:microsoft.com/office/officeart/2008/layout/CaptionedPictures"/>
    <dgm:cxn modelId="{C388BB2A-83FA-4C3B-995B-90690CC27D0E}" type="presParOf" srcId="{0C81E226-DB73-48A9-AD5B-3132E7337A8B}" destId="{DFEEA386-BD03-4329-AB9B-A9EDFE88C5DF}" srcOrd="3" destOrd="0" presId="urn:microsoft.com/office/officeart/2008/layout/CaptionedPictures"/>
    <dgm:cxn modelId="{5780141E-7E32-40B6-81C2-921E1D971901}" type="presParOf" srcId="{0C81E226-DB73-48A9-AD5B-3132E7337A8B}" destId="{AEA64558-3C41-4CE9-9FCD-02B90A5FBCC7}" srcOrd="4" destOrd="0" presId="urn:microsoft.com/office/officeart/2008/layout/CaptionedPictures"/>
    <dgm:cxn modelId="{9C67D8DF-267B-49FD-8543-7FB69D289CCD}" type="presParOf" srcId="{AEA64558-3C41-4CE9-9FCD-02B90A5FBCC7}" destId="{78EB456E-1F11-4206-88EE-2F7F663ACF76}" srcOrd="0" destOrd="0" presId="urn:microsoft.com/office/officeart/2008/layout/CaptionedPictures"/>
    <dgm:cxn modelId="{633FD314-084B-4CCC-99F0-CA8B3333ADCB}" type="presParOf" srcId="{AEA64558-3C41-4CE9-9FCD-02B90A5FBCC7}" destId="{46F0713D-06EA-4299-B59E-672D9DA635A1}" srcOrd="1" destOrd="0" presId="urn:microsoft.com/office/officeart/2008/layout/CaptionedPictures"/>
    <dgm:cxn modelId="{32CD2B11-4F97-4E42-A55D-D04311306C90}" type="presParOf" srcId="{AEA64558-3C41-4CE9-9FCD-02B90A5FBCC7}" destId="{73C8383B-97F7-4FFA-AB37-DC8B8D5816EE}" srcOrd="2" destOrd="0" presId="urn:microsoft.com/office/officeart/2008/layout/CaptionedPictures"/>
    <dgm:cxn modelId="{AA5E2218-E659-48AA-AC83-CDBB2CAB06D4}" type="presParOf" srcId="{73C8383B-97F7-4FFA-AB37-DC8B8D5816EE}" destId="{195C4413-D554-40C7-B5FA-F92543B21235}" srcOrd="0" destOrd="0" presId="urn:microsoft.com/office/officeart/2008/layout/CaptionedPictures"/>
    <dgm:cxn modelId="{72568B88-DB42-4B56-905E-35552ABB19A7}" type="presParOf" srcId="{73C8383B-97F7-4FFA-AB37-DC8B8D5816EE}" destId="{F7DAED32-9951-4077-A8B0-8D0DAE53B28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19B60C5-0683-4AAA-BF15-5C73532915A1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901475B9-ACD7-4529-BE58-E989E7DEF0C4}">
      <dgm:prSet phldrT="[Text]"/>
      <dgm:spPr/>
      <dgm:t>
        <a:bodyPr/>
        <a:lstStyle/>
        <a:p>
          <a:pPr algn="ctr"/>
          <a:r>
            <a:rPr lang="en-US" dirty="0"/>
            <a:t>Bending</a:t>
          </a:r>
        </a:p>
      </dgm:t>
    </dgm:pt>
    <dgm:pt modelId="{60F9B630-9CA1-4371-984E-FCA55EDFDD51}" type="parTrans" cxnId="{603A571D-CA7B-4B42-9010-871256FD83FC}">
      <dgm:prSet/>
      <dgm:spPr/>
      <dgm:t>
        <a:bodyPr/>
        <a:lstStyle/>
        <a:p>
          <a:endParaRPr lang="en-US"/>
        </a:p>
      </dgm:t>
    </dgm:pt>
    <dgm:pt modelId="{8E90565F-AA76-42E5-9DBC-BFE8B4132475}" type="sibTrans" cxnId="{603A571D-CA7B-4B42-9010-871256FD83FC}">
      <dgm:prSet/>
      <dgm:spPr/>
      <dgm:t>
        <a:bodyPr/>
        <a:lstStyle/>
        <a:p>
          <a:endParaRPr lang="en-US"/>
        </a:p>
      </dgm:t>
    </dgm:pt>
    <dgm:pt modelId="{C7AD9315-244B-497E-8F3D-092273BCD89B}">
      <dgm:prSet phldrT="[Text]"/>
      <dgm:spPr/>
      <dgm:t>
        <a:bodyPr/>
        <a:lstStyle/>
        <a:p>
          <a:pPr algn="ctr"/>
          <a:r>
            <a:rPr lang="en-US" dirty="0"/>
            <a:t>Lifting</a:t>
          </a:r>
        </a:p>
      </dgm:t>
    </dgm:pt>
    <dgm:pt modelId="{F5B8335C-5BC5-4C40-91AE-D80B43A42625}" type="parTrans" cxnId="{B836CE57-60E5-4523-A081-79A714B72648}">
      <dgm:prSet/>
      <dgm:spPr/>
      <dgm:t>
        <a:bodyPr/>
        <a:lstStyle/>
        <a:p>
          <a:endParaRPr lang="en-US"/>
        </a:p>
      </dgm:t>
    </dgm:pt>
    <dgm:pt modelId="{4A259323-EBD3-4C6D-B1E4-82B482D8266B}" type="sibTrans" cxnId="{B836CE57-60E5-4523-A081-79A714B72648}">
      <dgm:prSet/>
      <dgm:spPr/>
      <dgm:t>
        <a:bodyPr/>
        <a:lstStyle/>
        <a:p>
          <a:endParaRPr lang="en-US"/>
        </a:p>
      </dgm:t>
    </dgm:pt>
    <dgm:pt modelId="{26F26AB3-9FAA-4F10-AC63-88A2E2AB9330}">
      <dgm:prSet phldrT="[Text]"/>
      <dgm:spPr/>
      <dgm:t>
        <a:bodyPr/>
        <a:lstStyle/>
        <a:p>
          <a:pPr algn="ctr"/>
          <a:r>
            <a:rPr lang="en-US" dirty="0"/>
            <a:t>Twisting</a:t>
          </a:r>
        </a:p>
      </dgm:t>
    </dgm:pt>
    <dgm:pt modelId="{AA91891C-F438-41D3-BBB7-EE808CEB1EFB}" type="parTrans" cxnId="{79B2F1AF-AC86-4E95-8B14-589C1E0FA83A}">
      <dgm:prSet/>
      <dgm:spPr/>
      <dgm:t>
        <a:bodyPr/>
        <a:lstStyle/>
        <a:p>
          <a:endParaRPr lang="en-US"/>
        </a:p>
      </dgm:t>
    </dgm:pt>
    <dgm:pt modelId="{B34AD45E-653C-44E9-A9A2-5F5A0EC9D0B3}" type="sibTrans" cxnId="{79B2F1AF-AC86-4E95-8B14-589C1E0FA83A}">
      <dgm:prSet/>
      <dgm:spPr/>
      <dgm:t>
        <a:bodyPr/>
        <a:lstStyle/>
        <a:p>
          <a:endParaRPr lang="en-US"/>
        </a:p>
      </dgm:t>
    </dgm:pt>
    <dgm:pt modelId="{973D8B25-89A1-43BF-ADA2-1D1A02842869}">
      <dgm:prSet phldrT="[Text]"/>
      <dgm:spPr/>
      <dgm:t>
        <a:bodyPr/>
        <a:lstStyle/>
        <a:p>
          <a:pPr algn="ctr"/>
          <a:r>
            <a:rPr lang="en-US" dirty="0"/>
            <a:t>Carrying</a:t>
          </a:r>
        </a:p>
      </dgm:t>
    </dgm:pt>
    <dgm:pt modelId="{C653E25D-4270-4FAE-89FB-1A8AC5A7D2CC}" type="parTrans" cxnId="{3B592F29-F33B-46C5-A00F-542D2A1DE89A}">
      <dgm:prSet/>
      <dgm:spPr/>
      <dgm:t>
        <a:bodyPr/>
        <a:lstStyle/>
        <a:p>
          <a:endParaRPr lang="en-US"/>
        </a:p>
      </dgm:t>
    </dgm:pt>
    <dgm:pt modelId="{A9F23B9D-4271-4F23-97DB-5DB7E35245DB}" type="sibTrans" cxnId="{3B592F29-F33B-46C5-A00F-542D2A1DE89A}">
      <dgm:prSet/>
      <dgm:spPr/>
      <dgm:t>
        <a:bodyPr/>
        <a:lstStyle/>
        <a:p>
          <a:endParaRPr lang="en-US"/>
        </a:p>
      </dgm:t>
    </dgm:pt>
    <dgm:pt modelId="{557513A0-F329-40F7-8095-CA63E2189CBF}">
      <dgm:prSet phldrT="[Text]"/>
      <dgm:spPr/>
      <dgm:t>
        <a:bodyPr/>
        <a:lstStyle/>
        <a:p>
          <a:pPr algn="ctr"/>
          <a:r>
            <a:rPr lang="en-US" dirty="0"/>
            <a:t>Pulling</a:t>
          </a:r>
        </a:p>
      </dgm:t>
    </dgm:pt>
    <dgm:pt modelId="{7593574B-A2CF-4D71-AFB5-D537CAF5E4C7}" type="parTrans" cxnId="{C7079657-DAA9-4D4D-B638-64C23C847253}">
      <dgm:prSet/>
      <dgm:spPr/>
      <dgm:t>
        <a:bodyPr/>
        <a:lstStyle/>
        <a:p>
          <a:endParaRPr lang="en-US"/>
        </a:p>
      </dgm:t>
    </dgm:pt>
    <dgm:pt modelId="{FC6CCA95-B602-498F-B55E-B5BCB92DB612}" type="sibTrans" cxnId="{C7079657-DAA9-4D4D-B638-64C23C847253}">
      <dgm:prSet/>
      <dgm:spPr/>
      <dgm:t>
        <a:bodyPr/>
        <a:lstStyle/>
        <a:p>
          <a:endParaRPr lang="en-US"/>
        </a:p>
      </dgm:t>
    </dgm:pt>
    <dgm:pt modelId="{AD2D0528-9251-4DA5-9214-83BBCF6F243E}">
      <dgm:prSet phldrT="[Text]"/>
      <dgm:spPr/>
      <dgm:t>
        <a:bodyPr/>
        <a:lstStyle/>
        <a:p>
          <a:pPr algn="ctr"/>
          <a:r>
            <a:rPr lang="en-US" dirty="0"/>
            <a:t>Fine pinch</a:t>
          </a:r>
        </a:p>
      </dgm:t>
    </dgm:pt>
    <dgm:pt modelId="{003EF7BA-731D-446A-9D3C-D4E6D49AD66A}" type="parTrans" cxnId="{E9587B6E-FA8B-46A4-A92B-DEC74EAFCE74}">
      <dgm:prSet/>
      <dgm:spPr/>
      <dgm:t>
        <a:bodyPr/>
        <a:lstStyle/>
        <a:p>
          <a:endParaRPr lang="en-US"/>
        </a:p>
      </dgm:t>
    </dgm:pt>
    <dgm:pt modelId="{5432D527-DE7F-425D-88C0-7017996BFC21}" type="sibTrans" cxnId="{E9587B6E-FA8B-46A4-A92B-DEC74EAFCE74}">
      <dgm:prSet/>
      <dgm:spPr/>
      <dgm:t>
        <a:bodyPr/>
        <a:lstStyle/>
        <a:p>
          <a:endParaRPr lang="en-US"/>
        </a:p>
      </dgm:t>
    </dgm:pt>
    <dgm:pt modelId="{2D9405F6-CBA7-4988-9FD4-B65FFF9149EE}">
      <dgm:prSet phldrT="[Text]"/>
      <dgm:spPr/>
      <dgm:t>
        <a:bodyPr/>
        <a:lstStyle/>
        <a:p>
          <a:pPr algn="ctr"/>
          <a:r>
            <a:rPr lang="en-US" dirty="0"/>
            <a:t> </a:t>
          </a:r>
        </a:p>
      </dgm:t>
    </dgm:pt>
    <dgm:pt modelId="{71EC5C95-764C-44EB-AC42-58617AA1D0E5}" type="parTrans" cxnId="{D9DF4A2C-60EC-4ABD-AF77-F9633F989990}">
      <dgm:prSet/>
      <dgm:spPr/>
      <dgm:t>
        <a:bodyPr/>
        <a:lstStyle/>
        <a:p>
          <a:endParaRPr lang="en-US"/>
        </a:p>
      </dgm:t>
    </dgm:pt>
    <dgm:pt modelId="{64465CAB-8F99-4C5E-B8A1-00F15A897259}" type="sibTrans" cxnId="{D9DF4A2C-60EC-4ABD-AF77-F9633F989990}">
      <dgm:prSet/>
      <dgm:spPr/>
      <dgm:t>
        <a:bodyPr/>
        <a:lstStyle/>
        <a:p>
          <a:endParaRPr lang="en-US"/>
        </a:p>
      </dgm:t>
    </dgm:pt>
    <dgm:pt modelId="{4C727973-EDCD-4C88-94CC-F06039D00EDA}" type="pres">
      <dgm:prSet presAssocID="{819B60C5-0683-4AAA-BF15-5C73532915A1}" presName="vert0" presStyleCnt="0">
        <dgm:presLayoutVars>
          <dgm:dir/>
          <dgm:animOne val="branch"/>
          <dgm:animLvl val="lvl"/>
        </dgm:presLayoutVars>
      </dgm:prSet>
      <dgm:spPr/>
    </dgm:pt>
    <dgm:pt modelId="{4B9DF390-41D1-4B06-86C8-E1541E7654F4}" type="pres">
      <dgm:prSet presAssocID="{AD2D0528-9251-4DA5-9214-83BBCF6F243E}" presName="thickLine" presStyleLbl="alignNode1" presStyleIdx="0" presStyleCnt="7"/>
      <dgm:spPr/>
    </dgm:pt>
    <dgm:pt modelId="{C953C2B2-AB44-4833-9EEE-C4687732B05C}" type="pres">
      <dgm:prSet presAssocID="{AD2D0528-9251-4DA5-9214-83BBCF6F243E}" presName="horz1" presStyleCnt="0"/>
      <dgm:spPr/>
    </dgm:pt>
    <dgm:pt modelId="{74E5ABDE-00B9-418E-A519-1075CC1721A4}" type="pres">
      <dgm:prSet presAssocID="{AD2D0528-9251-4DA5-9214-83BBCF6F243E}" presName="tx1" presStyleLbl="revTx" presStyleIdx="0" presStyleCnt="7"/>
      <dgm:spPr/>
    </dgm:pt>
    <dgm:pt modelId="{AD95C93E-D6A1-4E98-8B6F-394F3B195D24}" type="pres">
      <dgm:prSet presAssocID="{AD2D0528-9251-4DA5-9214-83BBCF6F243E}" presName="vert1" presStyleCnt="0"/>
      <dgm:spPr/>
    </dgm:pt>
    <dgm:pt modelId="{9CB20062-0FF7-4924-A0F9-B5012BFD69AA}" type="pres">
      <dgm:prSet presAssocID="{901475B9-ACD7-4529-BE58-E989E7DEF0C4}" presName="thickLine" presStyleLbl="alignNode1" presStyleIdx="1" presStyleCnt="7"/>
      <dgm:spPr/>
    </dgm:pt>
    <dgm:pt modelId="{C84EEB6D-D7BC-4A02-9C87-7240FDD50ABE}" type="pres">
      <dgm:prSet presAssocID="{901475B9-ACD7-4529-BE58-E989E7DEF0C4}" presName="horz1" presStyleCnt="0"/>
      <dgm:spPr/>
    </dgm:pt>
    <dgm:pt modelId="{379D06D1-BA64-4FAD-8F28-4F1D8B709479}" type="pres">
      <dgm:prSet presAssocID="{901475B9-ACD7-4529-BE58-E989E7DEF0C4}" presName="tx1" presStyleLbl="revTx" presStyleIdx="1" presStyleCnt="7"/>
      <dgm:spPr/>
    </dgm:pt>
    <dgm:pt modelId="{68C574B5-A569-4BF4-B827-3EC61C91E952}" type="pres">
      <dgm:prSet presAssocID="{901475B9-ACD7-4529-BE58-E989E7DEF0C4}" presName="vert1" presStyleCnt="0"/>
      <dgm:spPr/>
    </dgm:pt>
    <dgm:pt modelId="{CCE9F6DB-E929-46EC-B07A-E7979C335860}" type="pres">
      <dgm:prSet presAssocID="{C7AD9315-244B-497E-8F3D-092273BCD89B}" presName="thickLine" presStyleLbl="alignNode1" presStyleIdx="2" presStyleCnt="7"/>
      <dgm:spPr/>
    </dgm:pt>
    <dgm:pt modelId="{1C57F5FB-A200-4DE5-8460-B8A9460205AD}" type="pres">
      <dgm:prSet presAssocID="{C7AD9315-244B-497E-8F3D-092273BCD89B}" presName="horz1" presStyleCnt="0"/>
      <dgm:spPr/>
    </dgm:pt>
    <dgm:pt modelId="{94A7E5C7-34AA-47DD-B1CB-033A604A0214}" type="pres">
      <dgm:prSet presAssocID="{C7AD9315-244B-497E-8F3D-092273BCD89B}" presName="tx1" presStyleLbl="revTx" presStyleIdx="2" presStyleCnt="7"/>
      <dgm:spPr/>
    </dgm:pt>
    <dgm:pt modelId="{E245D533-E687-4FF9-B1E2-157DB936846F}" type="pres">
      <dgm:prSet presAssocID="{C7AD9315-244B-497E-8F3D-092273BCD89B}" presName="vert1" presStyleCnt="0"/>
      <dgm:spPr/>
    </dgm:pt>
    <dgm:pt modelId="{6E540B93-DE5A-44C6-B10A-114E7C59BEF3}" type="pres">
      <dgm:prSet presAssocID="{26F26AB3-9FAA-4F10-AC63-88A2E2AB9330}" presName="thickLine" presStyleLbl="alignNode1" presStyleIdx="3" presStyleCnt="7"/>
      <dgm:spPr/>
    </dgm:pt>
    <dgm:pt modelId="{BA8C54AD-E0C4-4456-9A75-F63790677506}" type="pres">
      <dgm:prSet presAssocID="{26F26AB3-9FAA-4F10-AC63-88A2E2AB9330}" presName="horz1" presStyleCnt="0"/>
      <dgm:spPr/>
    </dgm:pt>
    <dgm:pt modelId="{5D03AA52-D140-4E8F-B023-62FEAE2E604A}" type="pres">
      <dgm:prSet presAssocID="{26F26AB3-9FAA-4F10-AC63-88A2E2AB9330}" presName="tx1" presStyleLbl="revTx" presStyleIdx="3" presStyleCnt="7"/>
      <dgm:spPr/>
    </dgm:pt>
    <dgm:pt modelId="{CD5E0ED6-68A2-4476-97FB-64A6C283A157}" type="pres">
      <dgm:prSet presAssocID="{26F26AB3-9FAA-4F10-AC63-88A2E2AB9330}" presName="vert1" presStyleCnt="0"/>
      <dgm:spPr/>
    </dgm:pt>
    <dgm:pt modelId="{8F45EC45-051C-4040-9B52-AC06BFCA3D63}" type="pres">
      <dgm:prSet presAssocID="{973D8B25-89A1-43BF-ADA2-1D1A02842869}" presName="thickLine" presStyleLbl="alignNode1" presStyleIdx="4" presStyleCnt="7"/>
      <dgm:spPr/>
    </dgm:pt>
    <dgm:pt modelId="{6A082420-766A-4249-A6BF-90A9634CE6B4}" type="pres">
      <dgm:prSet presAssocID="{973D8B25-89A1-43BF-ADA2-1D1A02842869}" presName="horz1" presStyleCnt="0"/>
      <dgm:spPr/>
    </dgm:pt>
    <dgm:pt modelId="{C9129DDF-B855-42B8-BE90-DEE1C298C75E}" type="pres">
      <dgm:prSet presAssocID="{973D8B25-89A1-43BF-ADA2-1D1A02842869}" presName="tx1" presStyleLbl="revTx" presStyleIdx="4" presStyleCnt="7"/>
      <dgm:spPr/>
    </dgm:pt>
    <dgm:pt modelId="{6E2E0DC7-091C-41CD-8107-8F4124143841}" type="pres">
      <dgm:prSet presAssocID="{973D8B25-89A1-43BF-ADA2-1D1A02842869}" presName="vert1" presStyleCnt="0"/>
      <dgm:spPr/>
    </dgm:pt>
    <dgm:pt modelId="{5D315A66-D41C-4A45-A59B-0512E02B218F}" type="pres">
      <dgm:prSet presAssocID="{557513A0-F329-40F7-8095-CA63E2189CBF}" presName="thickLine" presStyleLbl="alignNode1" presStyleIdx="5" presStyleCnt="7"/>
      <dgm:spPr/>
    </dgm:pt>
    <dgm:pt modelId="{E7181D38-8F31-4343-8CE6-E530A46B4022}" type="pres">
      <dgm:prSet presAssocID="{557513A0-F329-40F7-8095-CA63E2189CBF}" presName="horz1" presStyleCnt="0"/>
      <dgm:spPr/>
    </dgm:pt>
    <dgm:pt modelId="{F07F2883-8DAA-4432-8F08-06ADFD21F228}" type="pres">
      <dgm:prSet presAssocID="{557513A0-F329-40F7-8095-CA63E2189CBF}" presName="tx1" presStyleLbl="revTx" presStyleIdx="5" presStyleCnt="7"/>
      <dgm:spPr/>
    </dgm:pt>
    <dgm:pt modelId="{EF67F794-3390-417F-9D75-B5A357EC75AD}" type="pres">
      <dgm:prSet presAssocID="{557513A0-F329-40F7-8095-CA63E2189CBF}" presName="vert1" presStyleCnt="0"/>
      <dgm:spPr/>
    </dgm:pt>
    <dgm:pt modelId="{369F07BF-BD50-4DBA-B202-C5E7EE69D577}" type="pres">
      <dgm:prSet presAssocID="{2D9405F6-CBA7-4988-9FD4-B65FFF9149EE}" presName="thickLine" presStyleLbl="alignNode1" presStyleIdx="6" presStyleCnt="7"/>
      <dgm:spPr/>
    </dgm:pt>
    <dgm:pt modelId="{5039E212-238A-4BE7-8E03-BC42C058BC44}" type="pres">
      <dgm:prSet presAssocID="{2D9405F6-CBA7-4988-9FD4-B65FFF9149EE}" presName="horz1" presStyleCnt="0"/>
      <dgm:spPr/>
    </dgm:pt>
    <dgm:pt modelId="{C6D20BD8-94AE-4698-B269-57561BFCC2E0}" type="pres">
      <dgm:prSet presAssocID="{2D9405F6-CBA7-4988-9FD4-B65FFF9149EE}" presName="tx1" presStyleLbl="revTx" presStyleIdx="6" presStyleCnt="7"/>
      <dgm:spPr/>
    </dgm:pt>
    <dgm:pt modelId="{ED3DB476-A6EA-420F-907C-B58D7A77E551}" type="pres">
      <dgm:prSet presAssocID="{2D9405F6-CBA7-4988-9FD4-B65FFF9149EE}" presName="vert1" presStyleCnt="0"/>
      <dgm:spPr/>
    </dgm:pt>
  </dgm:ptLst>
  <dgm:cxnLst>
    <dgm:cxn modelId="{68F71A03-AEA3-4CCB-91B4-6DC4EEC34CC7}" type="presOf" srcId="{557513A0-F329-40F7-8095-CA63E2189CBF}" destId="{F07F2883-8DAA-4432-8F08-06ADFD21F228}" srcOrd="0" destOrd="0" presId="urn:microsoft.com/office/officeart/2008/layout/LinedList"/>
    <dgm:cxn modelId="{F1101A19-4BB7-4163-9D14-6C25EDD38166}" type="presOf" srcId="{973D8B25-89A1-43BF-ADA2-1D1A02842869}" destId="{C9129DDF-B855-42B8-BE90-DEE1C298C75E}" srcOrd="0" destOrd="0" presId="urn:microsoft.com/office/officeart/2008/layout/LinedList"/>
    <dgm:cxn modelId="{603A571D-CA7B-4B42-9010-871256FD83FC}" srcId="{819B60C5-0683-4AAA-BF15-5C73532915A1}" destId="{901475B9-ACD7-4529-BE58-E989E7DEF0C4}" srcOrd="1" destOrd="0" parTransId="{60F9B630-9CA1-4371-984E-FCA55EDFDD51}" sibTransId="{8E90565F-AA76-42E5-9DBC-BFE8B4132475}"/>
    <dgm:cxn modelId="{3B592F29-F33B-46C5-A00F-542D2A1DE89A}" srcId="{819B60C5-0683-4AAA-BF15-5C73532915A1}" destId="{973D8B25-89A1-43BF-ADA2-1D1A02842869}" srcOrd="4" destOrd="0" parTransId="{C653E25D-4270-4FAE-89FB-1A8AC5A7D2CC}" sibTransId="{A9F23B9D-4271-4F23-97DB-5DB7E35245DB}"/>
    <dgm:cxn modelId="{D9DF4A2C-60EC-4ABD-AF77-F9633F989990}" srcId="{819B60C5-0683-4AAA-BF15-5C73532915A1}" destId="{2D9405F6-CBA7-4988-9FD4-B65FFF9149EE}" srcOrd="6" destOrd="0" parTransId="{71EC5C95-764C-44EB-AC42-58617AA1D0E5}" sibTransId="{64465CAB-8F99-4C5E-B8A1-00F15A897259}"/>
    <dgm:cxn modelId="{9F8AA55D-9C71-46E2-97FC-97BB531EA5F5}" type="presOf" srcId="{2D9405F6-CBA7-4988-9FD4-B65FFF9149EE}" destId="{C6D20BD8-94AE-4698-B269-57561BFCC2E0}" srcOrd="0" destOrd="0" presId="urn:microsoft.com/office/officeart/2008/layout/LinedList"/>
    <dgm:cxn modelId="{E9587B6E-FA8B-46A4-A92B-DEC74EAFCE74}" srcId="{819B60C5-0683-4AAA-BF15-5C73532915A1}" destId="{AD2D0528-9251-4DA5-9214-83BBCF6F243E}" srcOrd="0" destOrd="0" parTransId="{003EF7BA-731D-446A-9D3C-D4E6D49AD66A}" sibTransId="{5432D527-DE7F-425D-88C0-7017996BFC21}"/>
    <dgm:cxn modelId="{C7079657-DAA9-4D4D-B638-64C23C847253}" srcId="{819B60C5-0683-4AAA-BF15-5C73532915A1}" destId="{557513A0-F329-40F7-8095-CA63E2189CBF}" srcOrd="5" destOrd="0" parTransId="{7593574B-A2CF-4D71-AFB5-D537CAF5E4C7}" sibTransId="{FC6CCA95-B602-498F-B55E-B5BCB92DB612}"/>
    <dgm:cxn modelId="{B836CE57-60E5-4523-A081-79A714B72648}" srcId="{819B60C5-0683-4AAA-BF15-5C73532915A1}" destId="{C7AD9315-244B-497E-8F3D-092273BCD89B}" srcOrd="2" destOrd="0" parTransId="{F5B8335C-5BC5-4C40-91AE-D80B43A42625}" sibTransId="{4A259323-EBD3-4C6D-B1E4-82B482D8266B}"/>
    <dgm:cxn modelId="{ED6A0688-A463-4DBA-B9D7-38E244F43163}" type="presOf" srcId="{901475B9-ACD7-4529-BE58-E989E7DEF0C4}" destId="{379D06D1-BA64-4FAD-8F28-4F1D8B709479}" srcOrd="0" destOrd="0" presId="urn:microsoft.com/office/officeart/2008/layout/LinedList"/>
    <dgm:cxn modelId="{79B2F1AF-AC86-4E95-8B14-589C1E0FA83A}" srcId="{819B60C5-0683-4AAA-BF15-5C73532915A1}" destId="{26F26AB3-9FAA-4F10-AC63-88A2E2AB9330}" srcOrd="3" destOrd="0" parTransId="{AA91891C-F438-41D3-BBB7-EE808CEB1EFB}" sibTransId="{B34AD45E-653C-44E9-A9A2-5F5A0EC9D0B3}"/>
    <dgm:cxn modelId="{81E88AB4-F4E1-4997-8B2D-A387AC1E9FAB}" type="presOf" srcId="{819B60C5-0683-4AAA-BF15-5C73532915A1}" destId="{4C727973-EDCD-4C88-94CC-F06039D00EDA}" srcOrd="0" destOrd="0" presId="urn:microsoft.com/office/officeart/2008/layout/LinedList"/>
    <dgm:cxn modelId="{3F82B4BA-A5ED-4D0D-B314-43ADD14F24EA}" type="presOf" srcId="{C7AD9315-244B-497E-8F3D-092273BCD89B}" destId="{94A7E5C7-34AA-47DD-B1CB-033A604A0214}" srcOrd="0" destOrd="0" presId="urn:microsoft.com/office/officeart/2008/layout/LinedList"/>
    <dgm:cxn modelId="{A7DEE9BB-EEF5-4F5C-AFFC-64AF6C0B0A04}" type="presOf" srcId="{26F26AB3-9FAA-4F10-AC63-88A2E2AB9330}" destId="{5D03AA52-D140-4E8F-B023-62FEAE2E604A}" srcOrd="0" destOrd="0" presId="urn:microsoft.com/office/officeart/2008/layout/LinedList"/>
    <dgm:cxn modelId="{4F2CE1DE-9273-443C-B144-99FDAAF7D48E}" type="presOf" srcId="{AD2D0528-9251-4DA5-9214-83BBCF6F243E}" destId="{74E5ABDE-00B9-418E-A519-1075CC1721A4}" srcOrd="0" destOrd="0" presId="urn:microsoft.com/office/officeart/2008/layout/LinedList"/>
    <dgm:cxn modelId="{9084DEE0-7B62-4287-B207-3D00451FF957}" type="presParOf" srcId="{4C727973-EDCD-4C88-94CC-F06039D00EDA}" destId="{4B9DF390-41D1-4B06-86C8-E1541E7654F4}" srcOrd="0" destOrd="0" presId="urn:microsoft.com/office/officeart/2008/layout/LinedList"/>
    <dgm:cxn modelId="{17A95178-3890-408D-9669-C9A78D8A8C90}" type="presParOf" srcId="{4C727973-EDCD-4C88-94CC-F06039D00EDA}" destId="{C953C2B2-AB44-4833-9EEE-C4687732B05C}" srcOrd="1" destOrd="0" presId="urn:microsoft.com/office/officeart/2008/layout/LinedList"/>
    <dgm:cxn modelId="{ED03A4F1-A70B-43E1-A330-FC3F6A854488}" type="presParOf" srcId="{C953C2B2-AB44-4833-9EEE-C4687732B05C}" destId="{74E5ABDE-00B9-418E-A519-1075CC1721A4}" srcOrd="0" destOrd="0" presId="urn:microsoft.com/office/officeart/2008/layout/LinedList"/>
    <dgm:cxn modelId="{B7763A03-3FC7-4865-B89E-A17B084E3BF4}" type="presParOf" srcId="{C953C2B2-AB44-4833-9EEE-C4687732B05C}" destId="{AD95C93E-D6A1-4E98-8B6F-394F3B195D24}" srcOrd="1" destOrd="0" presId="urn:microsoft.com/office/officeart/2008/layout/LinedList"/>
    <dgm:cxn modelId="{7E9BD73E-8ECA-49F5-BE85-455CCA5D6419}" type="presParOf" srcId="{4C727973-EDCD-4C88-94CC-F06039D00EDA}" destId="{9CB20062-0FF7-4924-A0F9-B5012BFD69AA}" srcOrd="2" destOrd="0" presId="urn:microsoft.com/office/officeart/2008/layout/LinedList"/>
    <dgm:cxn modelId="{42A7E883-42D4-4859-9E55-8D1B649B41A5}" type="presParOf" srcId="{4C727973-EDCD-4C88-94CC-F06039D00EDA}" destId="{C84EEB6D-D7BC-4A02-9C87-7240FDD50ABE}" srcOrd="3" destOrd="0" presId="urn:microsoft.com/office/officeart/2008/layout/LinedList"/>
    <dgm:cxn modelId="{3A37D816-71C9-47CF-A307-A10F289F3100}" type="presParOf" srcId="{C84EEB6D-D7BC-4A02-9C87-7240FDD50ABE}" destId="{379D06D1-BA64-4FAD-8F28-4F1D8B709479}" srcOrd="0" destOrd="0" presId="urn:microsoft.com/office/officeart/2008/layout/LinedList"/>
    <dgm:cxn modelId="{9B2317EA-DCBA-42ED-87E7-F6184E854FBF}" type="presParOf" srcId="{C84EEB6D-D7BC-4A02-9C87-7240FDD50ABE}" destId="{68C574B5-A569-4BF4-B827-3EC61C91E952}" srcOrd="1" destOrd="0" presId="urn:microsoft.com/office/officeart/2008/layout/LinedList"/>
    <dgm:cxn modelId="{B9E20D70-727B-4F56-ABDB-5F8FC10BC118}" type="presParOf" srcId="{4C727973-EDCD-4C88-94CC-F06039D00EDA}" destId="{CCE9F6DB-E929-46EC-B07A-E7979C335860}" srcOrd="4" destOrd="0" presId="urn:microsoft.com/office/officeart/2008/layout/LinedList"/>
    <dgm:cxn modelId="{B537A5B8-46FB-4C16-AA78-6EE8AA3A6F1F}" type="presParOf" srcId="{4C727973-EDCD-4C88-94CC-F06039D00EDA}" destId="{1C57F5FB-A200-4DE5-8460-B8A9460205AD}" srcOrd="5" destOrd="0" presId="urn:microsoft.com/office/officeart/2008/layout/LinedList"/>
    <dgm:cxn modelId="{A9B70BB8-EDAC-4E87-A21D-7605ECB5A270}" type="presParOf" srcId="{1C57F5FB-A200-4DE5-8460-B8A9460205AD}" destId="{94A7E5C7-34AA-47DD-B1CB-033A604A0214}" srcOrd="0" destOrd="0" presId="urn:microsoft.com/office/officeart/2008/layout/LinedList"/>
    <dgm:cxn modelId="{796B6FA6-CD49-44A7-884F-077780D1EC18}" type="presParOf" srcId="{1C57F5FB-A200-4DE5-8460-B8A9460205AD}" destId="{E245D533-E687-4FF9-B1E2-157DB936846F}" srcOrd="1" destOrd="0" presId="urn:microsoft.com/office/officeart/2008/layout/LinedList"/>
    <dgm:cxn modelId="{74913B1F-820B-433E-8CFC-D3CA291770A4}" type="presParOf" srcId="{4C727973-EDCD-4C88-94CC-F06039D00EDA}" destId="{6E540B93-DE5A-44C6-B10A-114E7C59BEF3}" srcOrd="6" destOrd="0" presId="urn:microsoft.com/office/officeart/2008/layout/LinedList"/>
    <dgm:cxn modelId="{6D4716AC-AB88-43F7-A51D-2FD8182E0520}" type="presParOf" srcId="{4C727973-EDCD-4C88-94CC-F06039D00EDA}" destId="{BA8C54AD-E0C4-4456-9A75-F63790677506}" srcOrd="7" destOrd="0" presId="urn:microsoft.com/office/officeart/2008/layout/LinedList"/>
    <dgm:cxn modelId="{5D6EAD80-52C0-49D3-946F-598D9032D98B}" type="presParOf" srcId="{BA8C54AD-E0C4-4456-9A75-F63790677506}" destId="{5D03AA52-D140-4E8F-B023-62FEAE2E604A}" srcOrd="0" destOrd="0" presId="urn:microsoft.com/office/officeart/2008/layout/LinedList"/>
    <dgm:cxn modelId="{5CB46F14-959E-46A2-A4BF-F76B5B9E7B49}" type="presParOf" srcId="{BA8C54AD-E0C4-4456-9A75-F63790677506}" destId="{CD5E0ED6-68A2-4476-97FB-64A6C283A157}" srcOrd="1" destOrd="0" presId="urn:microsoft.com/office/officeart/2008/layout/LinedList"/>
    <dgm:cxn modelId="{68C4FF02-17DE-4500-AA20-6E7CBA6E0F22}" type="presParOf" srcId="{4C727973-EDCD-4C88-94CC-F06039D00EDA}" destId="{8F45EC45-051C-4040-9B52-AC06BFCA3D63}" srcOrd="8" destOrd="0" presId="urn:microsoft.com/office/officeart/2008/layout/LinedList"/>
    <dgm:cxn modelId="{A2C80EEC-4ED0-4DEB-AF97-1B30E2ED90C7}" type="presParOf" srcId="{4C727973-EDCD-4C88-94CC-F06039D00EDA}" destId="{6A082420-766A-4249-A6BF-90A9634CE6B4}" srcOrd="9" destOrd="0" presId="urn:microsoft.com/office/officeart/2008/layout/LinedList"/>
    <dgm:cxn modelId="{EE395C4C-6CEF-41DC-B821-79A78948C933}" type="presParOf" srcId="{6A082420-766A-4249-A6BF-90A9634CE6B4}" destId="{C9129DDF-B855-42B8-BE90-DEE1C298C75E}" srcOrd="0" destOrd="0" presId="urn:microsoft.com/office/officeart/2008/layout/LinedList"/>
    <dgm:cxn modelId="{C913E251-FBE5-46B2-901E-464395DF1A8E}" type="presParOf" srcId="{6A082420-766A-4249-A6BF-90A9634CE6B4}" destId="{6E2E0DC7-091C-41CD-8107-8F4124143841}" srcOrd="1" destOrd="0" presId="urn:microsoft.com/office/officeart/2008/layout/LinedList"/>
    <dgm:cxn modelId="{BA8F9758-8768-4174-96D3-51C04E0AA630}" type="presParOf" srcId="{4C727973-EDCD-4C88-94CC-F06039D00EDA}" destId="{5D315A66-D41C-4A45-A59B-0512E02B218F}" srcOrd="10" destOrd="0" presId="urn:microsoft.com/office/officeart/2008/layout/LinedList"/>
    <dgm:cxn modelId="{C0ACA060-5668-4733-9279-6647DC45EF5F}" type="presParOf" srcId="{4C727973-EDCD-4C88-94CC-F06039D00EDA}" destId="{E7181D38-8F31-4343-8CE6-E530A46B4022}" srcOrd="11" destOrd="0" presId="urn:microsoft.com/office/officeart/2008/layout/LinedList"/>
    <dgm:cxn modelId="{6ADA553E-0F81-4EA1-A907-A2781D647851}" type="presParOf" srcId="{E7181D38-8F31-4343-8CE6-E530A46B4022}" destId="{F07F2883-8DAA-4432-8F08-06ADFD21F228}" srcOrd="0" destOrd="0" presId="urn:microsoft.com/office/officeart/2008/layout/LinedList"/>
    <dgm:cxn modelId="{8C0A6D2F-2FFA-4129-A8D5-3C37E793E318}" type="presParOf" srcId="{E7181D38-8F31-4343-8CE6-E530A46B4022}" destId="{EF67F794-3390-417F-9D75-B5A357EC75AD}" srcOrd="1" destOrd="0" presId="urn:microsoft.com/office/officeart/2008/layout/LinedList"/>
    <dgm:cxn modelId="{210D0F89-51F3-4B6F-84EB-1AA1BBFF8122}" type="presParOf" srcId="{4C727973-EDCD-4C88-94CC-F06039D00EDA}" destId="{369F07BF-BD50-4DBA-B202-C5E7EE69D577}" srcOrd="12" destOrd="0" presId="urn:microsoft.com/office/officeart/2008/layout/LinedList"/>
    <dgm:cxn modelId="{AE9AE236-CA82-4608-8696-1F1DEDEB4E86}" type="presParOf" srcId="{4C727973-EDCD-4C88-94CC-F06039D00EDA}" destId="{5039E212-238A-4BE7-8E03-BC42C058BC44}" srcOrd="13" destOrd="0" presId="urn:microsoft.com/office/officeart/2008/layout/LinedList"/>
    <dgm:cxn modelId="{FD6BE3DF-3931-49F7-9FD4-89983711721B}" type="presParOf" srcId="{5039E212-238A-4BE7-8E03-BC42C058BC44}" destId="{C6D20BD8-94AE-4698-B269-57561BFCC2E0}" srcOrd="0" destOrd="0" presId="urn:microsoft.com/office/officeart/2008/layout/LinedList"/>
    <dgm:cxn modelId="{9168CFBA-B6A8-483D-87F4-4582A6B6A650}" type="presParOf" srcId="{5039E212-238A-4BE7-8E03-BC42C058BC44}" destId="{ED3DB476-A6EA-420F-907C-B58D7A77E5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4D8A8E8-EEFD-41F2-AA37-99E6C3988D1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D387ACB-880E-4463-9432-AE4CB6E370FA}">
      <dgm:prSet phldrT="[Text]"/>
      <dgm:spPr/>
      <dgm:t>
        <a:bodyPr/>
        <a:lstStyle/>
        <a:p>
          <a:endParaRPr lang="en-US" dirty="0"/>
        </a:p>
      </dgm:t>
    </dgm:pt>
    <dgm:pt modelId="{D123A24E-F7E4-4C40-A9F6-49C8F4CBF691}" type="parTrans" cxnId="{B536716B-415E-4CB4-BADD-962BB8B05EC3}">
      <dgm:prSet/>
      <dgm:spPr/>
      <dgm:t>
        <a:bodyPr/>
        <a:lstStyle/>
        <a:p>
          <a:endParaRPr lang="en-US"/>
        </a:p>
      </dgm:t>
    </dgm:pt>
    <dgm:pt modelId="{7719937A-049F-45BC-AC81-7B5B7DD15BB7}" type="sibTrans" cxnId="{B536716B-415E-4CB4-BADD-962BB8B05EC3}">
      <dgm:prSet/>
      <dgm:spPr/>
      <dgm:t>
        <a:bodyPr/>
        <a:lstStyle/>
        <a:p>
          <a:endParaRPr lang="en-US"/>
        </a:p>
      </dgm:t>
    </dgm:pt>
    <dgm:pt modelId="{C12BD7E0-E0CE-45B7-B567-1C0BE0981599}">
      <dgm:prSet phldrT="[Text]"/>
      <dgm:spPr/>
      <dgm:t>
        <a:bodyPr/>
        <a:lstStyle/>
        <a:p>
          <a:r>
            <a:rPr lang="en-US" b="0" i="0" u="none" dirty="0"/>
            <a:t>Power Wheelbarrow</a:t>
          </a:r>
          <a:endParaRPr lang="en-US" dirty="0"/>
        </a:p>
      </dgm:t>
    </dgm:pt>
    <dgm:pt modelId="{F681E253-69EE-4211-BE59-140AC0F6A47A}" type="parTrans" cxnId="{519D3207-3786-40FB-B211-05E1AD97E576}">
      <dgm:prSet/>
      <dgm:spPr/>
      <dgm:t>
        <a:bodyPr/>
        <a:lstStyle/>
        <a:p>
          <a:endParaRPr lang="en-US"/>
        </a:p>
      </dgm:t>
    </dgm:pt>
    <dgm:pt modelId="{73BE35AA-AC32-4BA5-8B99-1ED4BD8A49E7}" type="sibTrans" cxnId="{519D3207-3786-40FB-B211-05E1AD97E576}">
      <dgm:prSet/>
      <dgm:spPr/>
      <dgm:t>
        <a:bodyPr/>
        <a:lstStyle/>
        <a:p>
          <a:endParaRPr lang="en-US"/>
        </a:p>
      </dgm:t>
    </dgm:pt>
    <dgm:pt modelId="{B19ED4D8-2F7E-4D0F-9A35-5C56B0765D4E}">
      <dgm:prSet phldrT="[Text]"/>
      <dgm:spPr/>
      <dgm:t>
        <a:bodyPr/>
        <a:lstStyle/>
        <a:p>
          <a:r>
            <a:rPr lang="en-US" dirty="0"/>
            <a:t>Seeding Square</a:t>
          </a:r>
        </a:p>
        <a:p>
          <a:r>
            <a:rPr lang="en-US" dirty="0"/>
            <a:t>(Dimple Board)</a:t>
          </a:r>
        </a:p>
      </dgm:t>
    </dgm:pt>
    <dgm:pt modelId="{6C0F702E-4C3C-453F-AEED-8156548E2527}" type="parTrans" cxnId="{0832338B-24B9-47C0-9972-8EC023414244}">
      <dgm:prSet/>
      <dgm:spPr/>
      <dgm:t>
        <a:bodyPr/>
        <a:lstStyle/>
        <a:p>
          <a:endParaRPr lang="en-US"/>
        </a:p>
      </dgm:t>
    </dgm:pt>
    <dgm:pt modelId="{68AEC287-D1C2-46D5-9620-0F3307DC214F}" type="sibTrans" cxnId="{0832338B-24B9-47C0-9972-8EC023414244}">
      <dgm:prSet/>
      <dgm:spPr/>
      <dgm:t>
        <a:bodyPr/>
        <a:lstStyle/>
        <a:p>
          <a:endParaRPr lang="en-US"/>
        </a:p>
      </dgm:t>
    </dgm:pt>
    <dgm:pt modelId="{5FF01E5A-1BF4-4018-9F25-10A314ED81D4}">
      <dgm:prSet phldrT="[Text]"/>
      <dgm:spPr/>
      <dgm:t>
        <a:bodyPr/>
        <a:lstStyle/>
        <a:p>
          <a:r>
            <a:rPr lang="en-US" dirty="0"/>
            <a:t>@NMTAP</a:t>
          </a:r>
        </a:p>
      </dgm:t>
    </dgm:pt>
    <dgm:pt modelId="{8832A4A4-420C-46E2-9E38-43C6585E9455}" type="parTrans" cxnId="{2A528537-4096-402B-A613-7C18B8E985BA}">
      <dgm:prSet/>
      <dgm:spPr/>
      <dgm:t>
        <a:bodyPr/>
        <a:lstStyle/>
        <a:p>
          <a:endParaRPr lang="en-US"/>
        </a:p>
      </dgm:t>
    </dgm:pt>
    <dgm:pt modelId="{DE734244-E2CB-41FB-905A-178D9DC18159}" type="sibTrans" cxnId="{2A528537-4096-402B-A613-7C18B8E985BA}">
      <dgm:prSet/>
      <dgm:spPr/>
      <dgm:t>
        <a:bodyPr/>
        <a:lstStyle/>
        <a:p>
          <a:endParaRPr lang="en-US"/>
        </a:p>
      </dgm:t>
    </dgm:pt>
    <dgm:pt modelId="{FCF21863-0CE4-458A-872D-DFE33860F61F}">
      <dgm:prSet phldrT="[Text]"/>
      <dgm:spPr/>
      <dgm:t>
        <a:bodyPr/>
        <a:lstStyle/>
        <a:p>
          <a:endParaRPr lang="en-US" dirty="0"/>
        </a:p>
      </dgm:t>
    </dgm:pt>
    <dgm:pt modelId="{F8710B70-5EC7-4467-928E-D192202E441D}" type="parTrans" cxnId="{1370BFB3-580B-4824-A6E1-BBDD01BBEF5F}">
      <dgm:prSet/>
      <dgm:spPr/>
      <dgm:t>
        <a:bodyPr/>
        <a:lstStyle/>
        <a:p>
          <a:endParaRPr lang="en-US"/>
        </a:p>
      </dgm:t>
    </dgm:pt>
    <dgm:pt modelId="{FDAFF45C-AAA0-427F-B736-E76E677A2CA3}" type="sibTrans" cxnId="{1370BFB3-580B-4824-A6E1-BBDD01BBEF5F}">
      <dgm:prSet/>
      <dgm:spPr/>
      <dgm:t>
        <a:bodyPr/>
        <a:lstStyle/>
        <a:p>
          <a:endParaRPr lang="en-US"/>
        </a:p>
      </dgm:t>
    </dgm:pt>
    <dgm:pt modelId="{DC081863-4EE2-4E82-9048-A95E8DB66CF5}">
      <dgm:prSet phldrT="[Text]"/>
      <dgm:spPr/>
      <dgm:t>
        <a:bodyPr/>
        <a:lstStyle/>
        <a:p>
          <a:r>
            <a:rPr lang="en-US" dirty="0"/>
            <a:t>Stand ‘n Plant Seeder</a:t>
          </a:r>
        </a:p>
      </dgm:t>
    </dgm:pt>
    <dgm:pt modelId="{BBFA64DA-D340-4656-89B7-E3181BDEFC09}" type="parTrans" cxnId="{68876F44-F67A-47C1-97D5-C932592484A7}">
      <dgm:prSet/>
      <dgm:spPr/>
      <dgm:t>
        <a:bodyPr/>
        <a:lstStyle/>
        <a:p>
          <a:endParaRPr lang="en-US"/>
        </a:p>
      </dgm:t>
    </dgm:pt>
    <dgm:pt modelId="{EFF6A032-6CE4-40C5-ABB6-FF06521E9172}" type="sibTrans" cxnId="{68876F44-F67A-47C1-97D5-C932592484A7}">
      <dgm:prSet/>
      <dgm:spPr/>
      <dgm:t>
        <a:bodyPr/>
        <a:lstStyle/>
        <a:p>
          <a:endParaRPr lang="en-US"/>
        </a:p>
      </dgm:t>
    </dgm:pt>
    <dgm:pt modelId="{0C81E226-DB73-48A9-AD5B-3132E7337A8B}" type="pres">
      <dgm:prSet presAssocID="{A4D8A8E8-EEFD-41F2-AA37-99E6C3988D15}" presName="Name0" presStyleCnt="0">
        <dgm:presLayoutVars>
          <dgm:chMax/>
          <dgm:chPref/>
          <dgm:dir/>
        </dgm:presLayoutVars>
      </dgm:prSet>
      <dgm:spPr/>
    </dgm:pt>
    <dgm:pt modelId="{EE4DDE07-C52E-4A93-898C-2ED5DEDA211E}" type="pres">
      <dgm:prSet presAssocID="{5FF01E5A-1BF4-4018-9F25-10A314ED81D4}" presName="composite" presStyleCnt="0">
        <dgm:presLayoutVars>
          <dgm:chMax val="1"/>
          <dgm:chPref val="1"/>
        </dgm:presLayoutVars>
      </dgm:prSet>
      <dgm:spPr/>
    </dgm:pt>
    <dgm:pt modelId="{E3F5E69B-8781-4662-A011-59F5DB9BD885}" type="pres">
      <dgm:prSet presAssocID="{5FF01E5A-1BF4-4018-9F25-10A314ED81D4}" presName="Accent" presStyleLbl="trAlignAcc1" presStyleIdx="0" presStyleCnt="3">
        <dgm:presLayoutVars>
          <dgm:chMax val="0"/>
          <dgm:chPref val="0"/>
        </dgm:presLayoutVars>
      </dgm:prSet>
      <dgm:spPr/>
    </dgm:pt>
    <dgm:pt modelId="{0B99C01B-2F36-4C84-9946-9CF02BB09CE4}" type="pres">
      <dgm:prSet presAssocID="{5FF01E5A-1BF4-4018-9F25-10A314ED81D4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</dgm:spPr>
    </dgm:pt>
    <dgm:pt modelId="{5CE44412-2191-4AB1-A619-189F31457869}" type="pres">
      <dgm:prSet presAssocID="{5FF01E5A-1BF4-4018-9F25-10A314ED81D4}" presName="ChildComposite" presStyleCnt="0"/>
      <dgm:spPr/>
    </dgm:pt>
    <dgm:pt modelId="{C6287B93-9DBD-48E4-9199-59C5C074D79C}" type="pres">
      <dgm:prSet presAssocID="{5FF01E5A-1BF4-4018-9F25-10A314ED81D4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85A3EAB-1771-41B4-8F36-E4C91BF787B1}" type="pres">
      <dgm:prSet presAssocID="{5FF01E5A-1BF4-4018-9F25-10A314ED81D4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7CF757DC-59D0-4BAE-AF9E-1881D80264E0}" type="pres">
      <dgm:prSet presAssocID="{DE734244-E2CB-41FB-905A-178D9DC18159}" presName="sibTrans" presStyleCnt="0"/>
      <dgm:spPr/>
    </dgm:pt>
    <dgm:pt modelId="{27BCFE85-B94D-45E9-92E5-756388F92D8B}" type="pres">
      <dgm:prSet presAssocID="{FCF21863-0CE4-458A-872D-DFE33860F61F}" presName="composite" presStyleCnt="0">
        <dgm:presLayoutVars>
          <dgm:chMax val="1"/>
          <dgm:chPref val="1"/>
        </dgm:presLayoutVars>
      </dgm:prSet>
      <dgm:spPr/>
    </dgm:pt>
    <dgm:pt modelId="{B2FC7C9B-2720-4DCC-AA7F-923BBC1E4686}" type="pres">
      <dgm:prSet presAssocID="{FCF21863-0CE4-458A-872D-DFE33860F61F}" presName="Accent" presStyleLbl="trAlignAcc1" presStyleIdx="1" presStyleCnt="3">
        <dgm:presLayoutVars>
          <dgm:chMax val="0"/>
          <dgm:chPref val="0"/>
        </dgm:presLayoutVars>
      </dgm:prSet>
      <dgm:spPr/>
    </dgm:pt>
    <dgm:pt modelId="{DDE792C4-93D0-43AD-AC54-D13320CE97D7}" type="pres">
      <dgm:prSet presAssocID="{FCF21863-0CE4-458A-872D-DFE33860F61F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9AF7D400-68C9-46F1-ADBD-FCB0DFE94157}" type="pres">
      <dgm:prSet presAssocID="{FCF21863-0CE4-458A-872D-DFE33860F61F}" presName="ChildComposite" presStyleCnt="0"/>
      <dgm:spPr/>
    </dgm:pt>
    <dgm:pt modelId="{CD432113-CB28-4B36-B366-6D9D81DBCA3A}" type="pres">
      <dgm:prSet presAssocID="{FCF21863-0CE4-458A-872D-DFE33860F61F}" presName="Child" presStyleLbl="node1" presStyleIdx="1" presStyleCnt="3" custLinFactNeighborY="-1541">
        <dgm:presLayoutVars>
          <dgm:chMax val="0"/>
          <dgm:chPref val="0"/>
          <dgm:bulletEnabled val="1"/>
        </dgm:presLayoutVars>
      </dgm:prSet>
      <dgm:spPr/>
    </dgm:pt>
    <dgm:pt modelId="{3094F804-7F4B-46B9-B790-D3A102B694D4}" type="pres">
      <dgm:prSet presAssocID="{FCF21863-0CE4-458A-872D-DFE33860F61F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DFEEA386-BD03-4329-AB9B-A9EDFE88C5DF}" type="pres">
      <dgm:prSet presAssocID="{FDAFF45C-AAA0-427F-B736-E76E677A2CA3}" presName="sibTrans" presStyleCnt="0"/>
      <dgm:spPr/>
    </dgm:pt>
    <dgm:pt modelId="{AEA64558-3C41-4CE9-9FCD-02B90A5FBCC7}" type="pres">
      <dgm:prSet presAssocID="{3D387ACB-880E-4463-9432-AE4CB6E370FA}" presName="composite" presStyleCnt="0">
        <dgm:presLayoutVars>
          <dgm:chMax val="1"/>
          <dgm:chPref val="1"/>
        </dgm:presLayoutVars>
      </dgm:prSet>
      <dgm:spPr/>
    </dgm:pt>
    <dgm:pt modelId="{78EB456E-1F11-4206-88EE-2F7F663ACF76}" type="pres">
      <dgm:prSet presAssocID="{3D387ACB-880E-4463-9432-AE4CB6E370FA}" presName="Accent" presStyleLbl="trAlignAcc1" presStyleIdx="2" presStyleCnt="3">
        <dgm:presLayoutVars>
          <dgm:chMax val="0"/>
          <dgm:chPref val="0"/>
        </dgm:presLayoutVars>
      </dgm:prSet>
      <dgm:spPr/>
    </dgm:pt>
    <dgm:pt modelId="{46F0713D-06EA-4299-B59E-672D9DA635A1}" type="pres">
      <dgm:prSet presAssocID="{3D387ACB-880E-4463-9432-AE4CB6E370FA}" presName="Image" presStyleLbl="alignImgPlace1" presStyleIdx="2" presStyleCnt="3" custLinFactNeighborX="1755" custLinFactNeighborY="-68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</dgm:spPr>
    </dgm:pt>
    <dgm:pt modelId="{73C8383B-97F7-4FFA-AB37-DC8B8D5816EE}" type="pres">
      <dgm:prSet presAssocID="{3D387ACB-880E-4463-9432-AE4CB6E370FA}" presName="ChildComposite" presStyleCnt="0"/>
      <dgm:spPr/>
    </dgm:pt>
    <dgm:pt modelId="{195C4413-D554-40C7-B5FA-F92543B21235}" type="pres">
      <dgm:prSet presAssocID="{3D387ACB-880E-4463-9432-AE4CB6E370FA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7DAED32-9951-4077-A8B0-8D0DAE53B28A}" type="pres">
      <dgm:prSet presAssocID="{3D387ACB-880E-4463-9432-AE4CB6E370FA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19D3207-3786-40FB-B211-05E1AD97E576}" srcId="{3D387ACB-880E-4463-9432-AE4CB6E370FA}" destId="{C12BD7E0-E0CE-45B7-B567-1C0BE0981599}" srcOrd="0" destOrd="0" parTransId="{F681E253-69EE-4211-BE59-140AC0F6A47A}" sibTransId="{73BE35AA-AC32-4BA5-8B99-1ED4BD8A49E7}"/>
    <dgm:cxn modelId="{5C330A09-CF47-48A2-B83D-681D048E1BB7}" type="presOf" srcId="{DC081863-4EE2-4E82-9048-A95E8DB66CF5}" destId="{CD432113-CB28-4B36-B366-6D9D81DBCA3A}" srcOrd="0" destOrd="0" presId="urn:microsoft.com/office/officeart/2008/layout/CaptionedPictures"/>
    <dgm:cxn modelId="{2A528537-4096-402B-A613-7C18B8E985BA}" srcId="{A4D8A8E8-EEFD-41F2-AA37-99E6C3988D15}" destId="{5FF01E5A-1BF4-4018-9F25-10A314ED81D4}" srcOrd="0" destOrd="0" parTransId="{8832A4A4-420C-46E2-9E38-43C6585E9455}" sibTransId="{DE734244-E2CB-41FB-905A-178D9DC18159}"/>
    <dgm:cxn modelId="{68876F44-F67A-47C1-97D5-C932592484A7}" srcId="{FCF21863-0CE4-458A-872D-DFE33860F61F}" destId="{DC081863-4EE2-4E82-9048-A95E8DB66CF5}" srcOrd="0" destOrd="0" parTransId="{BBFA64DA-D340-4656-89B7-E3181BDEFC09}" sibTransId="{EFF6A032-6CE4-40C5-ABB6-FF06521E9172}"/>
    <dgm:cxn modelId="{B536716B-415E-4CB4-BADD-962BB8B05EC3}" srcId="{A4D8A8E8-EEFD-41F2-AA37-99E6C3988D15}" destId="{3D387ACB-880E-4463-9432-AE4CB6E370FA}" srcOrd="2" destOrd="0" parTransId="{D123A24E-F7E4-4C40-A9F6-49C8F4CBF691}" sibTransId="{7719937A-049F-45BC-AC81-7B5B7DD15BB7}"/>
    <dgm:cxn modelId="{0832338B-24B9-47C0-9972-8EC023414244}" srcId="{5FF01E5A-1BF4-4018-9F25-10A314ED81D4}" destId="{B19ED4D8-2F7E-4D0F-9A35-5C56B0765D4E}" srcOrd="0" destOrd="0" parTransId="{6C0F702E-4C3C-453F-AEED-8156548E2527}" sibTransId="{68AEC287-D1C2-46D5-9620-0F3307DC214F}"/>
    <dgm:cxn modelId="{1370BFB3-580B-4824-A6E1-BBDD01BBEF5F}" srcId="{A4D8A8E8-EEFD-41F2-AA37-99E6C3988D15}" destId="{FCF21863-0CE4-458A-872D-DFE33860F61F}" srcOrd="1" destOrd="0" parTransId="{F8710B70-5EC7-4467-928E-D192202E441D}" sibTransId="{FDAFF45C-AAA0-427F-B736-E76E677A2CA3}"/>
    <dgm:cxn modelId="{932A28BB-02A4-4A4A-BB0B-84527B32761F}" type="presOf" srcId="{A4D8A8E8-EEFD-41F2-AA37-99E6C3988D15}" destId="{0C81E226-DB73-48A9-AD5B-3132E7337A8B}" srcOrd="0" destOrd="0" presId="urn:microsoft.com/office/officeart/2008/layout/CaptionedPictures"/>
    <dgm:cxn modelId="{E1DCD6C4-5557-4B3A-9179-FE26DE481550}" type="presOf" srcId="{C12BD7E0-E0CE-45B7-B567-1C0BE0981599}" destId="{195C4413-D554-40C7-B5FA-F92543B21235}" srcOrd="0" destOrd="0" presId="urn:microsoft.com/office/officeart/2008/layout/CaptionedPictures"/>
    <dgm:cxn modelId="{717903CF-10FB-44BB-AB0D-A185E98BC56B}" type="presOf" srcId="{B19ED4D8-2F7E-4D0F-9A35-5C56B0765D4E}" destId="{C6287B93-9DBD-48E4-9199-59C5C074D79C}" srcOrd="0" destOrd="0" presId="urn:microsoft.com/office/officeart/2008/layout/CaptionedPictures"/>
    <dgm:cxn modelId="{1216FFD4-4197-42BD-81BD-ABBDDF373550}" type="presOf" srcId="{5FF01E5A-1BF4-4018-9F25-10A314ED81D4}" destId="{C85A3EAB-1771-41B4-8F36-E4C91BF787B1}" srcOrd="0" destOrd="0" presId="urn:microsoft.com/office/officeart/2008/layout/CaptionedPictures"/>
    <dgm:cxn modelId="{7EC7D8D7-55F2-4DF8-A799-5F8F70097FB9}" type="presOf" srcId="{3D387ACB-880E-4463-9432-AE4CB6E370FA}" destId="{F7DAED32-9951-4077-A8B0-8D0DAE53B28A}" srcOrd="0" destOrd="0" presId="urn:microsoft.com/office/officeart/2008/layout/CaptionedPictures"/>
    <dgm:cxn modelId="{5A4B1ADD-75EB-469E-A073-23FA4FDE316F}" type="presOf" srcId="{FCF21863-0CE4-458A-872D-DFE33860F61F}" destId="{3094F804-7F4B-46B9-B790-D3A102B694D4}" srcOrd="0" destOrd="0" presId="urn:microsoft.com/office/officeart/2008/layout/CaptionedPictures"/>
    <dgm:cxn modelId="{A11FC70F-7425-4D8F-A191-E6BDDFAC53F2}" type="presParOf" srcId="{0C81E226-DB73-48A9-AD5B-3132E7337A8B}" destId="{EE4DDE07-C52E-4A93-898C-2ED5DEDA211E}" srcOrd="0" destOrd="0" presId="urn:microsoft.com/office/officeart/2008/layout/CaptionedPictures"/>
    <dgm:cxn modelId="{4F6AC0E4-106E-4C36-BE95-B18CFC3590B4}" type="presParOf" srcId="{EE4DDE07-C52E-4A93-898C-2ED5DEDA211E}" destId="{E3F5E69B-8781-4662-A011-59F5DB9BD885}" srcOrd="0" destOrd="0" presId="urn:microsoft.com/office/officeart/2008/layout/CaptionedPictures"/>
    <dgm:cxn modelId="{BDCDE07D-4E8C-4274-B6C1-3BD45D2AFCA9}" type="presParOf" srcId="{EE4DDE07-C52E-4A93-898C-2ED5DEDA211E}" destId="{0B99C01B-2F36-4C84-9946-9CF02BB09CE4}" srcOrd="1" destOrd="0" presId="urn:microsoft.com/office/officeart/2008/layout/CaptionedPictures"/>
    <dgm:cxn modelId="{684419E4-AB4B-46B9-B56E-8B81CB4585E0}" type="presParOf" srcId="{EE4DDE07-C52E-4A93-898C-2ED5DEDA211E}" destId="{5CE44412-2191-4AB1-A619-189F31457869}" srcOrd="2" destOrd="0" presId="urn:microsoft.com/office/officeart/2008/layout/CaptionedPictures"/>
    <dgm:cxn modelId="{063F84CA-8934-44FA-A11B-B48855473774}" type="presParOf" srcId="{5CE44412-2191-4AB1-A619-189F31457869}" destId="{C6287B93-9DBD-48E4-9199-59C5C074D79C}" srcOrd="0" destOrd="0" presId="urn:microsoft.com/office/officeart/2008/layout/CaptionedPictures"/>
    <dgm:cxn modelId="{BFAE1560-04F2-41DA-A65C-9CFE870CC74F}" type="presParOf" srcId="{5CE44412-2191-4AB1-A619-189F31457869}" destId="{C85A3EAB-1771-41B4-8F36-E4C91BF787B1}" srcOrd="1" destOrd="0" presId="urn:microsoft.com/office/officeart/2008/layout/CaptionedPictures"/>
    <dgm:cxn modelId="{9EA32E70-463D-4513-8944-5866DA1259BF}" type="presParOf" srcId="{0C81E226-DB73-48A9-AD5B-3132E7337A8B}" destId="{7CF757DC-59D0-4BAE-AF9E-1881D80264E0}" srcOrd="1" destOrd="0" presId="urn:microsoft.com/office/officeart/2008/layout/CaptionedPictures"/>
    <dgm:cxn modelId="{E05FEBF6-E687-49C6-A8FF-F9F4BAAEC98A}" type="presParOf" srcId="{0C81E226-DB73-48A9-AD5B-3132E7337A8B}" destId="{27BCFE85-B94D-45E9-92E5-756388F92D8B}" srcOrd="2" destOrd="0" presId="urn:microsoft.com/office/officeart/2008/layout/CaptionedPictures"/>
    <dgm:cxn modelId="{0C13F15B-FAF0-483E-A311-61329BB2E380}" type="presParOf" srcId="{27BCFE85-B94D-45E9-92E5-756388F92D8B}" destId="{B2FC7C9B-2720-4DCC-AA7F-923BBC1E4686}" srcOrd="0" destOrd="0" presId="urn:microsoft.com/office/officeart/2008/layout/CaptionedPictures"/>
    <dgm:cxn modelId="{7403299C-05D7-4E28-881F-DDD2D848472C}" type="presParOf" srcId="{27BCFE85-B94D-45E9-92E5-756388F92D8B}" destId="{DDE792C4-93D0-43AD-AC54-D13320CE97D7}" srcOrd="1" destOrd="0" presId="urn:microsoft.com/office/officeart/2008/layout/CaptionedPictures"/>
    <dgm:cxn modelId="{2FF578F2-3ED2-43F3-B824-78C734D00417}" type="presParOf" srcId="{27BCFE85-B94D-45E9-92E5-756388F92D8B}" destId="{9AF7D400-68C9-46F1-ADBD-FCB0DFE94157}" srcOrd="2" destOrd="0" presId="urn:microsoft.com/office/officeart/2008/layout/CaptionedPictures"/>
    <dgm:cxn modelId="{00004711-8673-48AB-A85A-645907270DBC}" type="presParOf" srcId="{9AF7D400-68C9-46F1-ADBD-FCB0DFE94157}" destId="{CD432113-CB28-4B36-B366-6D9D81DBCA3A}" srcOrd="0" destOrd="0" presId="urn:microsoft.com/office/officeart/2008/layout/CaptionedPictures"/>
    <dgm:cxn modelId="{00B85D84-B325-4468-AFCD-A0CB49F14E84}" type="presParOf" srcId="{9AF7D400-68C9-46F1-ADBD-FCB0DFE94157}" destId="{3094F804-7F4B-46B9-B790-D3A102B694D4}" srcOrd="1" destOrd="0" presId="urn:microsoft.com/office/officeart/2008/layout/CaptionedPictures"/>
    <dgm:cxn modelId="{C388BB2A-83FA-4C3B-995B-90690CC27D0E}" type="presParOf" srcId="{0C81E226-DB73-48A9-AD5B-3132E7337A8B}" destId="{DFEEA386-BD03-4329-AB9B-A9EDFE88C5DF}" srcOrd="3" destOrd="0" presId="urn:microsoft.com/office/officeart/2008/layout/CaptionedPictures"/>
    <dgm:cxn modelId="{5780141E-7E32-40B6-81C2-921E1D971901}" type="presParOf" srcId="{0C81E226-DB73-48A9-AD5B-3132E7337A8B}" destId="{AEA64558-3C41-4CE9-9FCD-02B90A5FBCC7}" srcOrd="4" destOrd="0" presId="urn:microsoft.com/office/officeart/2008/layout/CaptionedPictures"/>
    <dgm:cxn modelId="{9C67D8DF-267B-49FD-8543-7FB69D289CCD}" type="presParOf" srcId="{AEA64558-3C41-4CE9-9FCD-02B90A5FBCC7}" destId="{78EB456E-1F11-4206-88EE-2F7F663ACF76}" srcOrd="0" destOrd="0" presId="urn:microsoft.com/office/officeart/2008/layout/CaptionedPictures"/>
    <dgm:cxn modelId="{633FD314-084B-4CCC-99F0-CA8B3333ADCB}" type="presParOf" srcId="{AEA64558-3C41-4CE9-9FCD-02B90A5FBCC7}" destId="{46F0713D-06EA-4299-B59E-672D9DA635A1}" srcOrd="1" destOrd="0" presId="urn:microsoft.com/office/officeart/2008/layout/CaptionedPictures"/>
    <dgm:cxn modelId="{32CD2B11-4F97-4E42-A55D-D04311306C90}" type="presParOf" srcId="{AEA64558-3C41-4CE9-9FCD-02B90A5FBCC7}" destId="{73C8383B-97F7-4FFA-AB37-DC8B8D5816EE}" srcOrd="2" destOrd="0" presId="urn:microsoft.com/office/officeart/2008/layout/CaptionedPictures"/>
    <dgm:cxn modelId="{AA5E2218-E659-48AA-AC83-CDBB2CAB06D4}" type="presParOf" srcId="{73C8383B-97F7-4FFA-AB37-DC8B8D5816EE}" destId="{195C4413-D554-40C7-B5FA-F92543B21235}" srcOrd="0" destOrd="0" presId="urn:microsoft.com/office/officeart/2008/layout/CaptionedPictures"/>
    <dgm:cxn modelId="{72568B88-DB42-4B56-905E-35552ABB19A7}" type="presParOf" srcId="{73C8383B-97F7-4FFA-AB37-DC8B8D5816EE}" destId="{F7DAED32-9951-4077-A8B0-8D0DAE53B28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19B60C5-0683-4AAA-BF15-5C73532915A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D2D0528-9251-4DA5-9214-83BBCF6F243E}">
      <dgm:prSet phldrT="[Text]"/>
      <dgm:spPr>
        <a:solidFill>
          <a:srgbClr val="006600"/>
        </a:solidFill>
      </dgm:spPr>
      <dgm:t>
        <a:bodyPr/>
        <a:lstStyle/>
        <a:p>
          <a:pPr algn="ctr"/>
          <a:r>
            <a:rPr lang="en-US" dirty="0"/>
            <a:t>Task requirements</a:t>
          </a:r>
        </a:p>
      </dgm:t>
    </dgm:pt>
    <dgm:pt modelId="{003EF7BA-731D-446A-9D3C-D4E6D49AD66A}" type="parTrans" cxnId="{E9587B6E-FA8B-46A4-A92B-DEC74EAFCE74}">
      <dgm:prSet/>
      <dgm:spPr/>
      <dgm:t>
        <a:bodyPr/>
        <a:lstStyle/>
        <a:p>
          <a:endParaRPr lang="en-US"/>
        </a:p>
      </dgm:t>
    </dgm:pt>
    <dgm:pt modelId="{5432D527-DE7F-425D-88C0-7017996BFC21}" type="sibTrans" cxnId="{E9587B6E-FA8B-46A4-A92B-DEC74EAFCE74}">
      <dgm:prSet/>
      <dgm:spPr/>
      <dgm:t>
        <a:bodyPr/>
        <a:lstStyle/>
        <a:p>
          <a:endParaRPr lang="en-US"/>
        </a:p>
      </dgm:t>
    </dgm:pt>
    <dgm:pt modelId="{E9D3FD0B-78B1-40B0-82E5-C8D7F4990A1E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pPr algn="ctr"/>
          <a:r>
            <a:rPr lang="en-US" dirty="0"/>
            <a:t>Head range of motion</a:t>
          </a:r>
        </a:p>
      </dgm:t>
    </dgm:pt>
    <dgm:pt modelId="{31CB318B-F459-45B4-943B-2D3FFA917CFE}" type="parTrans" cxnId="{7B9ECAC2-290B-4AD0-BE39-99CCD4B1A684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75C00D82-9022-4838-BA5F-53B8B2EF8FC4}" type="sibTrans" cxnId="{7B9ECAC2-290B-4AD0-BE39-99CCD4B1A684}">
      <dgm:prSet/>
      <dgm:spPr/>
      <dgm:t>
        <a:bodyPr/>
        <a:lstStyle/>
        <a:p>
          <a:endParaRPr lang="en-US"/>
        </a:p>
      </dgm:t>
    </dgm:pt>
    <dgm:pt modelId="{E4E5B171-0E1B-47CE-ABD7-B7349B064EC2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n-US" dirty="0"/>
            <a:t>Hitching / Unhitching</a:t>
          </a:r>
        </a:p>
      </dgm:t>
    </dgm:pt>
    <dgm:pt modelId="{49654E1C-E95B-4FBC-B855-A82151A6E6BE}" type="parTrans" cxnId="{A0242D06-0515-42BF-92A8-0BFD9BFD5D29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7BD8A1BF-B2C0-4EF6-9345-56466ABE43C8}" type="sibTrans" cxnId="{A0242D06-0515-42BF-92A8-0BFD9BFD5D29}">
      <dgm:prSet/>
      <dgm:spPr/>
      <dgm:t>
        <a:bodyPr/>
        <a:lstStyle/>
        <a:p>
          <a:endParaRPr lang="en-US"/>
        </a:p>
      </dgm:t>
    </dgm:pt>
    <dgm:pt modelId="{8690DF7B-1BA1-478F-893B-C26F7275F859}">
      <dgm:prSet phldrT="[Text]"/>
      <dgm:spPr/>
      <dgm:t>
        <a:bodyPr/>
        <a:lstStyle/>
        <a:p>
          <a:pPr algn="ctr"/>
          <a:r>
            <a:rPr lang="en-US" dirty="0"/>
            <a:t>Climbing stairs or ladders</a:t>
          </a:r>
        </a:p>
      </dgm:t>
    </dgm:pt>
    <dgm:pt modelId="{0ABCE038-C6D2-4DCB-9E6B-957D57C54A39}" type="parTrans" cxnId="{C49B7FD2-002F-4165-A90C-ECC2F4E37B9D}">
      <dgm:prSet/>
      <dgm:spPr/>
      <dgm:t>
        <a:bodyPr/>
        <a:lstStyle/>
        <a:p>
          <a:endParaRPr lang="en-US"/>
        </a:p>
      </dgm:t>
    </dgm:pt>
    <dgm:pt modelId="{FAFB94D6-2F74-4CBD-96F2-F11CC6A23571}" type="sibTrans" cxnId="{C49B7FD2-002F-4165-A90C-ECC2F4E37B9D}">
      <dgm:prSet/>
      <dgm:spPr/>
      <dgm:t>
        <a:bodyPr/>
        <a:lstStyle/>
        <a:p>
          <a:endParaRPr lang="en-US"/>
        </a:p>
      </dgm:t>
    </dgm:pt>
    <dgm:pt modelId="{35B2532D-C651-4031-BF48-D27FA05824E3}" type="pres">
      <dgm:prSet presAssocID="{819B60C5-0683-4AAA-BF15-5C73532915A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277868A-21AD-4009-BC17-B01B85F06790}" type="pres">
      <dgm:prSet presAssocID="{AD2D0528-9251-4DA5-9214-83BBCF6F243E}" presName="centerShape" presStyleLbl="node0" presStyleIdx="0" presStyleCnt="1"/>
      <dgm:spPr/>
    </dgm:pt>
    <dgm:pt modelId="{F829396E-EBC1-461D-8A15-E0169E782B3F}" type="pres">
      <dgm:prSet presAssocID="{0ABCE038-C6D2-4DCB-9E6B-957D57C54A39}" presName="parTrans" presStyleLbl="bgSibTrans2D1" presStyleIdx="0" presStyleCnt="3"/>
      <dgm:spPr/>
    </dgm:pt>
    <dgm:pt modelId="{B9DDF0AC-1C8F-4043-94DC-3B202BDDB3C5}" type="pres">
      <dgm:prSet presAssocID="{8690DF7B-1BA1-478F-893B-C26F7275F859}" presName="node" presStyleLbl="node1" presStyleIdx="0" presStyleCnt="3">
        <dgm:presLayoutVars>
          <dgm:bulletEnabled val="1"/>
        </dgm:presLayoutVars>
      </dgm:prSet>
      <dgm:spPr/>
    </dgm:pt>
    <dgm:pt modelId="{877A27F2-04F3-4CE0-AF39-CB484902D3D2}" type="pres">
      <dgm:prSet presAssocID="{31CB318B-F459-45B4-943B-2D3FFA917CFE}" presName="parTrans" presStyleLbl="bgSibTrans2D1" presStyleIdx="1" presStyleCnt="3"/>
      <dgm:spPr/>
    </dgm:pt>
    <dgm:pt modelId="{0BED93E2-89D6-4709-A210-790519B57A29}" type="pres">
      <dgm:prSet presAssocID="{E9D3FD0B-78B1-40B0-82E5-C8D7F4990A1E}" presName="node" presStyleLbl="node1" presStyleIdx="1" presStyleCnt="3">
        <dgm:presLayoutVars>
          <dgm:bulletEnabled val="1"/>
        </dgm:presLayoutVars>
      </dgm:prSet>
      <dgm:spPr/>
    </dgm:pt>
    <dgm:pt modelId="{064D1C44-AD84-4F6D-B5C5-FC27EB389ADA}" type="pres">
      <dgm:prSet presAssocID="{49654E1C-E95B-4FBC-B855-A82151A6E6BE}" presName="parTrans" presStyleLbl="bgSibTrans2D1" presStyleIdx="2" presStyleCnt="3"/>
      <dgm:spPr/>
    </dgm:pt>
    <dgm:pt modelId="{BB3305AD-A747-46E1-BE70-C97004D6004C}" type="pres">
      <dgm:prSet presAssocID="{E4E5B171-0E1B-47CE-ABD7-B7349B064EC2}" presName="node" presStyleLbl="node1" presStyleIdx="2" presStyleCnt="3">
        <dgm:presLayoutVars>
          <dgm:bulletEnabled val="1"/>
        </dgm:presLayoutVars>
      </dgm:prSet>
      <dgm:spPr/>
    </dgm:pt>
  </dgm:ptLst>
  <dgm:cxnLst>
    <dgm:cxn modelId="{A0242D06-0515-42BF-92A8-0BFD9BFD5D29}" srcId="{AD2D0528-9251-4DA5-9214-83BBCF6F243E}" destId="{E4E5B171-0E1B-47CE-ABD7-B7349B064EC2}" srcOrd="2" destOrd="0" parTransId="{49654E1C-E95B-4FBC-B855-A82151A6E6BE}" sibTransId="{7BD8A1BF-B2C0-4EF6-9345-56466ABE43C8}"/>
    <dgm:cxn modelId="{6553FF20-EBE9-4D2A-BB57-559D934E8F84}" type="presOf" srcId="{8690DF7B-1BA1-478F-893B-C26F7275F859}" destId="{B9DDF0AC-1C8F-4043-94DC-3B202BDDB3C5}" srcOrd="0" destOrd="0" presId="urn:microsoft.com/office/officeart/2005/8/layout/radial4"/>
    <dgm:cxn modelId="{7038FD5B-DE83-4A55-8541-AFE1258D2090}" type="presOf" srcId="{E9D3FD0B-78B1-40B0-82E5-C8D7F4990A1E}" destId="{0BED93E2-89D6-4709-A210-790519B57A29}" srcOrd="0" destOrd="0" presId="urn:microsoft.com/office/officeart/2005/8/layout/radial4"/>
    <dgm:cxn modelId="{42E71C64-FDD3-493A-9DEC-CA88AC39AEEF}" type="presOf" srcId="{E4E5B171-0E1B-47CE-ABD7-B7349B064EC2}" destId="{BB3305AD-A747-46E1-BE70-C97004D6004C}" srcOrd="0" destOrd="0" presId="urn:microsoft.com/office/officeart/2005/8/layout/radial4"/>
    <dgm:cxn modelId="{B3749B6B-BA49-435B-A1F4-30C7A22F8B0B}" type="presOf" srcId="{819B60C5-0683-4AAA-BF15-5C73532915A1}" destId="{35B2532D-C651-4031-BF48-D27FA05824E3}" srcOrd="0" destOrd="0" presId="urn:microsoft.com/office/officeart/2005/8/layout/radial4"/>
    <dgm:cxn modelId="{E9587B6E-FA8B-46A4-A92B-DEC74EAFCE74}" srcId="{819B60C5-0683-4AAA-BF15-5C73532915A1}" destId="{AD2D0528-9251-4DA5-9214-83BBCF6F243E}" srcOrd="0" destOrd="0" parTransId="{003EF7BA-731D-446A-9D3C-D4E6D49AD66A}" sibTransId="{5432D527-DE7F-425D-88C0-7017996BFC21}"/>
    <dgm:cxn modelId="{75F36A6F-536B-42DF-95B4-7C263566B947}" type="presOf" srcId="{31CB318B-F459-45B4-943B-2D3FFA917CFE}" destId="{877A27F2-04F3-4CE0-AF39-CB484902D3D2}" srcOrd="0" destOrd="0" presId="urn:microsoft.com/office/officeart/2005/8/layout/radial4"/>
    <dgm:cxn modelId="{07458157-5F1D-43BE-A1E1-9BD8A8A1EA51}" type="presOf" srcId="{0ABCE038-C6D2-4DCB-9E6B-957D57C54A39}" destId="{F829396E-EBC1-461D-8A15-E0169E782B3F}" srcOrd="0" destOrd="0" presId="urn:microsoft.com/office/officeart/2005/8/layout/radial4"/>
    <dgm:cxn modelId="{7B9ECAC2-290B-4AD0-BE39-99CCD4B1A684}" srcId="{AD2D0528-9251-4DA5-9214-83BBCF6F243E}" destId="{E9D3FD0B-78B1-40B0-82E5-C8D7F4990A1E}" srcOrd="1" destOrd="0" parTransId="{31CB318B-F459-45B4-943B-2D3FFA917CFE}" sibTransId="{75C00D82-9022-4838-BA5F-53B8B2EF8FC4}"/>
    <dgm:cxn modelId="{E4427CC6-24BA-496F-9E1E-57715AF30084}" type="presOf" srcId="{AD2D0528-9251-4DA5-9214-83BBCF6F243E}" destId="{C277868A-21AD-4009-BC17-B01B85F06790}" srcOrd="0" destOrd="0" presId="urn:microsoft.com/office/officeart/2005/8/layout/radial4"/>
    <dgm:cxn modelId="{C49B7FD2-002F-4165-A90C-ECC2F4E37B9D}" srcId="{AD2D0528-9251-4DA5-9214-83BBCF6F243E}" destId="{8690DF7B-1BA1-478F-893B-C26F7275F859}" srcOrd="0" destOrd="0" parTransId="{0ABCE038-C6D2-4DCB-9E6B-957D57C54A39}" sibTransId="{FAFB94D6-2F74-4CBD-96F2-F11CC6A23571}"/>
    <dgm:cxn modelId="{3EF716FD-E905-44AC-8637-6A644B6F5A64}" type="presOf" srcId="{49654E1C-E95B-4FBC-B855-A82151A6E6BE}" destId="{064D1C44-AD84-4F6D-B5C5-FC27EB389ADA}" srcOrd="0" destOrd="0" presId="urn:microsoft.com/office/officeart/2005/8/layout/radial4"/>
    <dgm:cxn modelId="{FB742BF5-FFB8-4DAB-917E-72FA9C684B2B}" type="presParOf" srcId="{35B2532D-C651-4031-BF48-D27FA05824E3}" destId="{C277868A-21AD-4009-BC17-B01B85F06790}" srcOrd="0" destOrd="0" presId="urn:microsoft.com/office/officeart/2005/8/layout/radial4"/>
    <dgm:cxn modelId="{02081149-F30E-4593-BDFD-8EA3309F156D}" type="presParOf" srcId="{35B2532D-C651-4031-BF48-D27FA05824E3}" destId="{F829396E-EBC1-461D-8A15-E0169E782B3F}" srcOrd="1" destOrd="0" presId="urn:microsoft.com/office/officeart/2005/8/layout/radial4"/>
    <dgm:cxn modelId="{20D17C82-2721-4642-9C65-95AA6FE9D7A5}" type="presParOf" srcId="{35B2532D-C651-4031-BF48-D27FA05824E3}" destId="{B9DDF0AC-1C8F-4043-94DC-3B202BDDB3C5}" srcOrd="2" destOrd="0" presId="urn:microsoft.com/office/officeart/2005/8/layout/radial4"/>
    <dgm:cxn modelId="{76781F61-4088-4B98-90BF-06EBB80F1143}" type="presParOf" srcId="{35B2532D-C651-4031-BF48-D27FA05824E3}" destId="{877A27F2-04F3-4CE0-AF39-CB484902D3D2}" srcOrd="3" destOrd="0" presId="urn:microsoft.com/office/officeart/2005/8/layout/radial4"/>
    <dgm:cxn modelId="{E30A414B-D427-4592-9E77-9BC7A0C1EEFD}" type="presParOf" srcId="{35B2532D-C651-4031-BF48-D27FA05824E3}" destId="{0BED93E2-89D6-4709-A210-790519B57A29}" srcOrd="4" destOrd="0" presId="urn:microsoft.com/office/officeart/2005/8/layout/radial4"/>
    <dgm:cxn modelId="{9F563C4E-A64C-4433-AE43-0B1B916011D4}" type="presParOf" srcId="{35B2532D-C651-4031-BF48-D27FA05824E3}" destId="{064D1C44-AD84-4F6D-B5C5-FC27EB389ADA}" srcOrd="5" destOrd="0" presId="urn:microsoft.com/office/officeart/2005/8/layout/radial4"/>
    <dgm:cxn modelId="{D88A8782-D82F-4078-931F-E7A43D1AEBDE}" type="presParOf" srcId="{35B2532D-C651-4031-BF48-D27FA05824E3}" destId="{BB3305AD-A747-46E1-BE70-C97004D600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4D8A8E8-EEFD-41F2-AA37-99E6C3988D1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D387ACB-880E-4463-9432-AE4CB6E370FA}">
      <dgm:prSet phldrT="[Text]"/>
      <dgm:spPr/>
      <dgm:t>
        <a:bodyPr/>
        <a:lstStyle/>
        <a:p>
          <a:r>
            <a:rPr lang="en-US" dirty="0"/>
            <a:t>Garmin </a:t>
          </a:r>
          <a:r>
            <a:rPr lang="en-US" dirty="0" err="1"/>
            <a:t>deziCam</a:t>
          </a:r>
          <a:endParaRPr lang="en-US" dirty="0"/>
        </a:p>
      </dgm:t>
    </dgm:pt>
    <dgm:pt modelId="{D123A24E-F7E4-4C40-A9F6-49C8F4CBF691}" type="parTrans" cxnId="{B536716B-415E-4CB4-BADD-962BB8B05EC3}">
      <dgm:prSet/>
      <dgm:spPr/>
      <dgm:t>
        <a:bodyPr/>
        <a:lstStyle/>
        <a:p>
          <a:endParaRPr lang="en-US"/>
        </a:p>
      </dgm:t>
    </dgm:pt>
    <dgm:pt modelId="{7719937A-049F-45BC-AC81-7B5B7DD15BB7}" type="sibTrans" cxnId="{B536716B-415E-4CB4-BADD-962BB8B05EC3}">
      <dgm:prSet/>
      <dgm:spPr/>
      <dgm:t>
        <a:bodyPr/>
        <a:lstStyle/>
        <a:p>
          <a:endParaRPr lang="en-US"/>
        </a:p>
      </dgm:t>
    </dgm:pt>
    <dgm:pt modelId="{B19ED4D8-2F7E-4D0F-9A35-5C56B0765D4E}">
      <dgm:prSet phldrT="[Text]"/>
      <dgm:spPr/>
      <dgm:t>
        <a:bodyPr/>
        <a:lstStyle/>
        <a:p>
          <a:r>
            <a:rPr lang="en-US" dirty="0"/>
            <a:t>Hand Controls</a:t>
          </a:r>
        </a:p>
      </dgm:t>
    </dgm:pt>
    <dgm:pt modelId="{6C0F702E-4C3C-453F-AEED-8156548E2527}" type="parTrans" cxnId="{0832338B-24B9-47C0-9972-8EC023414244}">
      <dgm:prSet/>
      <dgm:spPr/>
      <dgm:t>
        <a:bodyPr/>
        <a:lstStyle/>
        <a:p>
          <a:endParaRPr lang="en-US"/>
        </a:p>
      </dgm:t>
    </dgm:pt>
    <dgm:pt modelId="{68AEC287-D1C2-46D5-9620-0F3307DC214F}" type="sibTrans" cxnId="{0832338B-24B9-47C0-9972-8EC023414244}">
      <dgm:prSet/>
      <dgm:spPr/>
      <dgm:t>
        <a:bodyPr/>
        <a:lstStyle/>
        <a:p>
          <a:endParaRPr lang="en-US"/>
        </a:p>
      </dgm:t>
    </dgm:pt>
    <dgm:pt modelId="{5FF01E5A-1BF4-4018-9F25-10A314ED81D4}">
      <dgm:prSet phldrT="[Text]"/>
      <dgm:spPr/>
      <dgm:t>
        <a:bodyPr/>
        <a:lstStyle/>
        <a:p>
          <a:endParaRPr lang="en-US" dirty="0"/>
        </a:p>
      </dgm:t>
    </dgm:pt>
    <dgm:pt modelId="{8832A4A4-420C-46E2-9E38-43C6585E9455}" type="parTrans" cxnId="{2A528537-4096-402B-A613-7C18B8E985BA}">
      <dgm:prSet/>
      <dgm:spPr/>
      <dgm:t>
        <a:bodyPr/>
        <a:lstStyle/>
        <a:p>
          <a:endParaRPr lang="en-US"/>
        </a:p>
      </dgm:t>
    </dgm:pt>
    <dgm:pt modelId="{DE734244-E2CB-41FB-905A-178D9DC18159}" type="sibTrans" cxnId="{2A528537-4096-402B-A613-7C18B8E985BA}">
      <dgm:prSet/>
      <dgm:spPr/>
      <dgm:t>
        <a:bodyPr/>
        <a:lstStyle/>
        <a:p>
          <a:endParaRPr lang="en-US"/>
        </a:p>
      </dgm:t>
    </dgm:pt>
    <dgm:pt modelId="{FCF21863-0CE4-458A-872D-DFE33860F61F}">
      <dgm:prSet phldrT="[Text]"/>
      <dgm:spPr/>
      <dgm:t>
        <a:bodyPr/>
        <a:lstStyle/>
        <a:p>
          <a:r>
            <a:rPr lang="en-US" dirty="0"/>
            <a:t>Platform Lifts</a:t>
          </a:r>
        </a:p>
      </dgm:t>
    </dgm:pt>
    <dgm:pt modelId="{F8710B70-5EC7-4467-928E-D192202E441D}" type="parTrans" cxnId="{1370BFB3-580B-4824-A6E1-BBDD01BBEF5F}">
      <dgm:prSet/>
      <dgm:spPr/>
      <dgm:t>
        <a:bodyPr/>
        <a:lstStyle/>
        <a:p>
          <a:endParaRPr lang="en-US"/>
        </a:p>
      </dgm:t>
    </dgm:pt>
    <dgm:pt modelId="{FDAFF45C-AAA0-427F-B736-E76E677A2CA3}" type="sibTrans" cxnId="{1370BFB3-580B-4824-A6E1-BBDD01BBEF5F}">
      <dgm:prSet/>
      <dgm:spPr/>
      <dgm:t>
        <a:bodyPr/>
        <a:lstStyle/>
        <a:p>
          <a:endParaRPr lang="en-US"/>
        </a:p>
      </dgm:t>
    </dgm:pt>
    <dgm:pt modelId="{BD405BD4-D29D-4D73-9918-E449145CBE07}">
      <dgm:prSet phldrT="[Text]"/>
      <dgm:spPr/>
      <dgm:t>
        <a:bodyPr/>
        <a:lstStyle/>
        <a:p>
          <a:endParaRPr lang="en-US" dirty="0"/>
        </a:p>
      </dgm:t>
    </dgm:pt>
    <dgm:pt modelId="{6B803CFD-CF1F-490F-8E8F-A1BA5B24B48B}" type="parTrans" cxnId="{07DCB683-D41D-4587-8E0A-737BA50611F1}">
      <dgm:prSet/>
      <dgm:spPr/>
      <dgm:t>
        <a:bodyPr/>
        <a:lstStyle/>
        <a:p>
          <a:endParaRPr lang="en-US"/>
        </a:p>
      </dgm:t>
    </dgm:pt>
    <dgm:pt modelId="{9DA9FFBA-7BAE-4FDB-B767-3D73E263DFEB}" type="sibTrans" cxnId="{07DCB683-D41D-4587-8E0A-737BA50611F1}">
      <dgm:prSet/>
      <dgm:spPr/>
      <dgm:t>
        <a:bodyPr/>
        <a:lstStyle/>
        <a:p>
          <a:endParaRPr lang="en-US"/>
        </a:p>
      </dgm:t>
    </dgm:pt>
    <dgm:pt modelId="{743ECD8A-1076-44EB-BFFA-B721F9C22137}">
      <dgm:prSet phldrT="[Text]"/>
      <dgm:spPr/>
      <dgm:t>
        <a:bodyPr/>
        <a:lstStyle/>
        <a:p>
          <a:r>
            <a:rPr lang="en-US" dirty="0"/>
            <a:t>@NMTAP</a:t>
          </a:r>
        </a:p>
      </dgm:t>
    </dgm:pt>
    <dgm:pt modelId="{801F38A2-3FD8-4926-8D1A-C5EDED51B894}" type="parTrans" cxnId="{CADBE42C-BBA6-4E83-840E-B16E349A34FA}">
      <dgm:prSet/>
      <dgm:spPr/>
      <dgm:t>
        <a:bodyPr/>
        <a:lstStyle/>
        <a:p>
          <a:endParaRPr lang="en-US"/>
        </a:p>
      </dgm:t>
    </dgm:pt>
    <dgm:pt modelId="{B2B890F2-F7F9-4FCC-A121-B80D5EFE3AD3}" type="sibTrans" cxnId="{CADBE42C-BBA6-4E83-840E-B16E349A34FA}">
      <dgm:prSet/>
      <dgm:spPr/>
      <dgm:t>
        <a:bodyPr/>
        <a:lstStyle/>
        <a:p>
          <a:endParaRPr lang="en-US"/>
        </a:p>
      </dgm:t>
    </dgm:pt>
    <dgm:pt modelId="{0C81E226-DB73-48A9-AD5B-3132E7337A8B}" type="pres">
      <dgm:prSet presAssocID="{A4D8A8E8-EEFD-41F2-AA37-99E6C3988D15}" presName="Name0" presStyleCnt="0">
        <dgm:presLayoutVars>
          <dgm:chMax/>
          <dgm:chPref/>
          <dgm:dir/>
        </dgm:presLayoutVars>
      </dgm:prSet>
      <dgm:spPr/>
    </dgm:pt>
    <dgm:pt modelId="{EE4DDE07-C52E-4A93-898C-2ED5DEDA211E}" type="pres">
      <dgm:prSet presAssocID="{5FF01E5A-1BF4-4018-9F25-10A314ED81D4}" presName="composite" presStyleCnt="0">
        <dgm:presLayoutVars>
          <dgm:chMax val="1"/>
          <dgm:chPref val="1"/>
        </dgm:presLayoutVars>
      </dgm:prSet>
      <dgm:spPr/>
    </dgm:pt>
    <dgm:pt modelId="{E3F5E69B-8781-4662-A011-59F5DB9BD885}" type="pres">
      <dgm:prSet presAssocID="{5FF01E5A-1BF4-4018-9F25-10A314ED81D4}" presName="Accent" presStyleLbl="trAlignAcc1" presStyleIdx="0" presStyleCnt="3">
        <dgm:presLayoutVars>
          <dgm:chMax val="0"/>
          <dgm:chPref val="0"/>
        </dgm:presLayoutVars>
      </dgm:prSet>
      <dgm:spPr/>
    </dgm:pt>
    <dgm:pt modelId="{0B99C01B-2F36-4C84-9946-9CF02BB09CE4}" type="pres">
      <dgm:prSet presAssocID="{5FF01E5A-1BF4-4018-9F25-10A314ED81D4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</dgm:spPr>
    </dgm:pt>
    <dgm:pt modelId="{5CE44412-2191-4AB1-A619-189F31457869}" type="pres">
      <dgm:prSet presAssocID="{5FF01E5A-1BF4-4018-9F25-10A314ED81D4}" presName="ChildComposite" presStyleCnt="0"/>
      <dgm:spPr/>
    </dgm:pt>
    <dgm:pt modelId="{C6287B93-9DBD-48E4-9199-59C5C074D79C}" type="pres">
      <dgm:prSet presAssocID="{5FF01E5A-1BF4-4018-9F25-10A314ED81D4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85A3EAB-1771-41B4-8F36-E4C91BF787B1}" type="pres">
      <dgm:prSet presAssocID="{5FF01E5A-1BF4-4018-9F25-10A314ED81D4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7CF757DC-59D0-4BAE-AF9E-1881D80264E0}" type="pres">
      <dgm:prSet presAssocID="{DE734244-E2CB-41FB-905A-178D9DC18159}" presName="sibTrans" presStyleCnt="0"/>
      <dgm:spPr/>
    </dgm:pt>
    <dgm:pt modelId="{3BA8147E-8B7C-4004-BB1D-9599E81CF7C4}" type="pres">
      <dgm:prSet presAssocID="{BD405BD4-D29D-4D73-9918-E449145CBE07}" presName="composite" presStyleCnt="0">
        <dgm:presLayoutVars>
          <dgm:chMax val="1"/>
          <dgm:chPref val="1"/>
        </dgm:presLayoutVars>
      </dgm:prSet>
      <dgm:spPr/>
    </dgm:pt>
    <dgm:pt modelId="{DFA5409D-4C03-45A8-8651-B8E36A025CB0}" type="pres">
      <dgm:prSet presAssocID="{BD405BD4-D29D-4D73-9918-E449145CBE07}" presName="Accent" presStyleLbl="trAlignAcc1" presStyleIdx="1" presStyleCnt="3">
        <dgm:presLayoutVars>
          <dgm:chMax val="0"/>
          <dgm:chPref val="0"/>
        </dgm:presLayoutVars>
      </dgm:prSet>
      <dgm:spPr/>
    </dgm:pt>
    <dgm:pt modelId="{59776C1B-89B1-431F-BAD7-567AD059C4C0}" type="pres">
      <dgm:prSet presAssocID="{BD405BD4-D29D-4D73-9918-E449145CBE07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1E253291-7B36-4C4D-80F0-61DA587E9B1F}" type="pres">
      <dgm:prSet presAssocID="{BD405BD4-D29D-4D73-9918-E449145CBE07}" presName="ChildComposite" presStyleCnt="0"/>
      <dgm:spPr/>
    </dgm:pt>
    <dgm:pt modelId="{9D15DCA5-5136-46CD-9D69-D4C0B3287B41}" type="pres">
      <dgm:prSet presAssocID="{BD405BD4-D29D-4D73-9918-E449145CBE07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3A32544-6B56-49FE-9B83-0E29489ED5CC}" type="pres">
      <dgm:prSet presAssocID="{BD405BD4-D29D-4D73-9918-E449145CBE07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24D9ECA0-4B86-47DD-A82F-9DF191EB2152}" type="pres">
      <dgm:prSet presAssocID="{9DA9FFBA-7BAE-4FDB-B767-3D73E263DFEB}" presName="sibTrans" presStyleCnt="0"/>
      <dgm:spPr/>
    </dgm:pt>
    <dgm:pt modelId="{987926E5-5479-4420-8161-9A290BF81D4E}" type="pres">
      <dgm:prSet presAssocID="{743ECD8A-1076-44EB-BFFA-B721F9C22137}" presName="composite" presStyleCnt="0">
        <dgm:presLayoutVars>
          <dgm:chMax val="1"/>
          <dgm:chPref val="1"/>
        </dgm:presLayoutVars>
      </dgm:prSet>
      <dgm:spPr/>
    </dgm:pt>
    <dgm:pt modelId="{63C10FFF-D55E-4CCF-9E39-763FD2C02837}" type="pres">
      <dgm:prSet presAssocID="{743ECD8A-1076-44EB-BFFA-B721F9C22137}" presName="Accent" presStyleLbl="trAlignAcc1" presStyleIdx="2" presStyleCnt="3">
        <dgm:presLayoutVars>
          <dgm:chMax val="0"/>
          <dgm:chPref val="0"/>
        </dgm:presLayoutVars>
      </dgm:prSet>
      <dgm:spPr/>
    </dgm:pt>
    <dgm:pt modelId="{786E09D1-0C46-4C40-BE73-32E51AA6D1DC}" type="pres">
      <dgm:prSet presAssocID="{743ECD8A-1076-44EB-BFFA-B721F9C22137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</dgm:spPr>
    </dgm:pt>
    <dgm:pt modelId="{07121520-4F30-4FC2-90D5-45168CBD0CCD}" type="pres">
      <dgm:prSet presAssocID="{743ECD8A-1076-44EB-BFFA-B721F9C22137}" presName="ChildComposite" presStyleCnt="0"/>
      <dgm:spPr/>
    </dgm:pt>
    <dgm:pt modelId="{9BC1ADF1-0069-4C08-9BA3-3FBF6DFFE7CD}" type="pres">
      <dgm:prSet presAssocID="{743ECD8A-1076-44EB-BFFA-B721F9C22137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0D10B7C9-DAF9-4EE4-BCC4-1457FACFDC9E}" type="pres">
      <dgm:prSet presAssocID="{743ECD8A-1076-44EB-BFFA-B721F9C22137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F93F701-439B-4470-A0D9-79E2D310035D}" type="presOf" srcId="{743ECD8A-1076-44EB-BFFA-B721F9C22137}" destId="{0D10B7C9-DAF9-4EE4-BCC4-1457FACFDC9E}" srcOrd="0" destOrd="0" presId="urn:microsoft.com/office/officeart/2008/layout/CaptionedPictures"/>
    <dgm:cxn modelId="{CADBE42C-BBA6-4E83-840E-B16E349A34FA}" srcId="{A4D8A8E8-EEFD-41F2-AA37-99E6C3988D15}" destId="{743ECD8A-1076-44EB-BFFA-B721F9C22137}" srcOrd="2" destOrd="0" parTransId="{801F38A2-3FD8-4926-8D1A-C5EDED51B894}" sibTransId="{B2B890F2-F7F9-4FCC-A121-B80D5EFE3AD3}"/>
    <dgm:cxn modelId="{2A528537-4096-402B-A613-7C18B8E985BA}" srcId="{A4D8A8E8-EEFD-41F2-AA37-99E6C3988D15}" destId="{5FF01E5A-1BF4-4018-9F25-10A314ED81D4}" srcOrd="0" destOrd="0" parTransId="{8832A4A4-420C-46E2-9E38-43C6585E9455}" sibTransId="{DE734244-E2CB-41FB-905A-178D9DC18159}"/>
    <dgm:cxn modelId="{B536716B-415E-4CB4-BADD-962BB8B05EC3}" srcId="{743ECD8A-1076-44EB-BFFA-B721F9C22137}" destId="{3D387ACB-880E-4463-9432-AE4CB6E370FA}" srcOrd="0" destOrd="0" parTransId="{D123A24E-F7E4-4C40-A9F6-49C8F4CBF691}" sibTransId="{7719937A-049F-45BC-AC81-7B5B7DD15BB7}"/>
    <dgm:cxn modelId="{07DCB683-D41D-4587-8E0A-737BA50611F1}" srcId="{A4D8A8E8-EEFD-41F2-AA37-99E6C3988D15}" destId="{BD405BD4-D29D-4D73-9918-E449145CBE07}" srcOrd="1" destOrd="0" parTransId="{6B803CFD-CF1F-490F-8E8F-A1BA5B24B48B}" sibTransId="{9DA9FFBA-7BAE-4FDB-B767-3D73E263DFEB}"/>
    <dgm:cxn modelId="{0832338B-24B9-47C0-9972-8EC023414244}" srcId="{5FF01E5A-1BF4-4018-9F25-10A314ED81D4}" destId="{B19ED4D8-2F7E-4D0F-9A35-5C56B0765D4E}" srcOrd="0" destOrd="0" parTransId="{6C0F702E-4C3C-453F-AEED-8156548E2527}" sibTransId="{68AEC287-D1C2-46D5-9620-0F3307DC214F}"/>
    <dgm:cxn modelId="{5977D59C-269B-4A8A-9768-10476BB1CE77}" type="presOf" srcId="{3D387ACB-880E-4463-9432-AE4CB6E370FA}" destId="{9BC1ADF1-0069-4C08-9BA3-3FBF6DFFE7CD}" srcOrd="0" destOrd="0" presId="urn:microsoft.com/office/officeart/2008/layout/CaptionedPictures"/>
    <dgm:cxn modelId="{1370BFB3-580B-4824-A6E1-BBDD01BBEF5F}" srcId="{BD405BD4-D29D-4D73-9918-E449145CBE07}" destId="{FCF21863-0CE4-458A-872D-DFE33860F61F}" srcOrd="0" destOrd="0" parTransId="{F8710B70-5EC7-4467-928E-D192202E441D}" sibTransId="{FDAFF45C-AAA0-427F-B736-E76E677A2CA3}"/>
    <dgm:cxn modelId="{0C1E5AB8-3788-446F-9AAB-09054DB78E25}" type="presOf" srcId="{BD405BD4-D29D-4D73-9918-E449145CBE07}" destId="{F3A32544-6B56-49FE-9B83-0E29489ED5CC}" srcOrd="0" destOrd="0" presId="urn:microsoft.com/office/officeart/2008/layout/CaptionedPictures"/>
    <dgm:cxn modelId="{932A28BB-02A4-4A4A-BB0B-84527B32761F}" type="presOf" srcId="{A4D8A8E8-EEFD-41F2-AA37-99E6C3988D15}" destId="{0C81E226-DB73-48A9-AD5B-3132E7337A8B}" srcOrd="0" destOrd="0" presId="urn:microsoft.com/office/officeart/2008/layout/CaptionedPictures"/>
    <dgm:cxn modelId="{717903CF-10FB-44BB-AB0D-A185E98BC56B}" type="presOf" srcId="{B19ED4D8-2F7E-4D0F-9A35-5C56B0765D4E}" destId="{C6287B93-9DBD-48E4-9199-59C5C074D79C}" srcOrd="0" destOrd="0" presId="urn:microsoft.com/office/officeart/2008/layout/CaptionedPictures"/>
    <dgm:cxn modelId="{1216FFD4-4197-42BD-81BD-ABBDDF373550}" type="presOf" srcId="{5FF01E5A-1BF4-4018-9F25-10A314ED81D4}" destId="{C85A3EAB-1771-41B4-8F36-E4C91BF787B1}" srcOrd="0" destOrd="0" presId="urn:microsoft.com/office/officeart/2008/layout/CaptionedPictures"/>
    <dgm:cxn modelId="{987A38EA-D30F-4DBB-B53C-8DCC9706A9C1}" type="presOf" srcId="{FCF21863-0CE4-458A-872D-DFE33860F61F}" destId="{9D15DCA5-5136-46CD-9D69-D4C0B3287B41}" srcOrd="0" destOrd="0" presId="urn:microsoft.com/office/officeart/2008/layout/CaptionedPictures"/>
    <dgm:cxn modelId="{A11FC70F-7425-4D8F-A191-E6BDDFAC53F2}" type="presParOf" srcId="{0C81E226-DB73-48A9-AD5B-3132E7337A8B}" destId="{EE4DDE07-C52E-4A93-898C-2ED5DEDA211E}" srcOrd="0" destOrd="0" presId="urn:microsoft.com/office/officeart/2008/layout/CaptionedPictures"/>
    <dgm:cxn modelId="{4F6AC0E4-106E-4C36-BE95-B18CFC3590B4}" type="presParOf" srcId="{EE4DDE07-C52E-4A93-898C-2ED5DEDA211E}" destId="{E3F5E69B-8781-4662-A011-59F5DB9BD885}" srcOrd="0" destOrd="0" presId="urn:microsoft.com/office/officeart/2008/layout/CaptionedPictures"/>
    <dgm:cxn modelId="{BDCDE07D-4E8C-4274-B6C1-3BD45D2AFCA9}" type="presParOf" srcId="{EE4DDE07-C52E-4A93-898C-2ED5DEDA211E}" destId="{0B99C01B-2F36-4C84-9946-9CF02BB09CE4}" srcOrd="1" destOrd="0" presId="urn:microsoft.com/office/officeart/2008/layout/CaptionedPictures"/>
    <dgm:cxn modelId="{684419E4-AB4B-46B9-B56E-8B81CB4585E0}" type="presParOf" srcId="{EE4DDE07-C52E-4A93-898C-2ED5DEDA211E}" destId="{5CE44412-2191-4AB1-A619-189F31457869}" srcOrd="2" destOrd="0" presId="urn:microsoft.com/office/officeart/2008/layout/CaptionedPictures"/>
    <dgm:cxn modelId="{063F84CA-8934-44FA-A11B-B48855473774}" type="presParOf" srcId="{5CE44412-2191-4AB1-A619-189F31457869}" destId="{C6287B93-9DBD-48E4-9199-59C5C074D79C}" srcOrd="0" destOrd="0" presId="urn:microsoft.com/office/officeart/2008/layout/CaptionedPictures"/>
    <dgm:cxn modelId="{BFAE1560-04F2-41DA-A65C-9CFE870CC74F}" type="presParOf" srcId="{5CE44412-2191-4AB1-A619-189F31457869}" destId="{C85A3EAB-1771-41B4-8F36-E4C91BF787B1}" srcOrd="1" destOrd="0" presId="urn:microsoft.com/office/officeart/2008/layout/CaptionedPictures"/>
    <dgm:cxn modelId="{9EA32E70-463D-4513-8944-5866DA1259BF}" type="presParOf" srcId="{0C81E226-DB73-48A9-AD5B-3132E7337A8B}" destId="{7CF757DC-59D0-4BAE-AF9E-1881D80264E0}" srcOrd="1" destOrd="0" presId="urn:microsoft.com/office/officeart/2008/layout/CaptionedPictures"/>
    <dgm:cxn modelId="{02AA0AB1-8609-4F73-94D5-BD91FB6373F7}" type="presParOf" srcId="{0C81E226-DB73-48A9-AD5B-3132E7337A8B}" destId="{3BA8147E-8B7C-4004-BB1D-9599E81CF7C4}" srcOrd="2" destOrd="0" presId="urn:microsoft.com/office/officeart/2008/layout/CaptionedPictures"/>
    <dgm:cxn modelId="{F311E55A-FD28-4221-B6C2-D9E5C2C0A681}" type="presParOf" srcId="{3BA8147E-8B7C-4004-BB1D-9599E81CF7C4}" destId="{DFA5409D-4C03-45A8-8651-B8E36A025CB0}" srcOrd="0" destOrd="0" presId="urn:microsoft.com/office/officeart/2008/layout/CaptionedPictures"/>
    <dgm:cxn modelId="{B28FE52E-90F0-4BC8-A9B0-37C4C2166D83}" type="presParOf" srcId="{3BA8147E-8B7C-4004-BB1D-9599E81CF7C4}" destId="{59776C1B-89B1-431F-BAD7-567AD059C4C0}" srcOrd="1" destOrd="0" presId="urn:microsoft.com/office/officeart/2008/layout/CaptionedPictures"/>
    <dgm:cxn modelId="{2E0D6589-9D4F-4CB3-A2D0-AD4DBA60C507}" type="presParOf" srcId="{3BA8147E-8B7C-4004-BB1D-9599E81CF7C4}" destId="{1E253291-7B36-4C4D-80F0-61DA587E9B1F}" srcOrd="2" destOrd="0" presId="urn:microsoft.com/office/officeart/2008/layout/CaptionedPictures"/>
    <dgm:cxn modelId="{40B6E2D5-9CB3-44B0-9C57-22D147B8E1E0}" type="presParOf" srcId="{1E253291-7B36-4C4D-80F0-61DA587E9B1F}" destId="{9D15DCA5-5136-46CD-9D69-D4C0B3287B41}" srcOrd="0" destOrd="0" presId="urn:microsoft.com/office/officeart/2008/layout/CaptionedPictures"/>
    <dgm:cxn modelId="{1AD38040-5DEB-4E35-B529-F86ECB31C975}" type="presParOf" srcId="{1E253291-7B36-4C4D-80F0-61DA587E9B1F}" destId="{F3A32544-6B56-49FE-9B83-0E29489ED5CC}" srcOrd="1" destOrd="0" presId="urn:microsoft.com/office/officeart/2008/layout/CaptionedPictures"/>
    <dgm:cxn modelId="{91EED5E3-D13F-4E69-B273-A8B08E219BA3}" type="presParOf" srcId="{0C81E226-DB73-48A9-AD5B-3132E7337A8B}" destId="{24D9ECA0-4B86-47DD-A82F-9DF191EB2152}" srcOrd="3" destOrd="0" presId="urn:microsoft.com/office/officeart/2008/layout/CaptionedPictures"/>
    <dgm:cxn modelId="{F3B8BC71-CA06-44DC-A090-7337623970AB}" type="presParOf" srcId="{0C81E226-DB73-48A9-AD5B-3132E7337A8B}" destId="{987926E5-5479-4420-8161-9A290BF81D4E}" srcOrd="4" destOrd="0" presId="urn:microsoft.com/office/officeart/2008/layout/CaptionedPictures"/>
    <dgm:cxn modelId="{22CB105B-DA26-47C4-BDDD-4AB5EA67AA7D}" type="presParOf" srcId="{987926E5-5479-4420-8161-9A290BF81D4E}" destId="{63C10FFF-D55E-4CCF-9E39-763FD2C02837}" srcOrd="0" destOrd="0" presId="urn:microsoft.com/office/officeart/2008/layout/CaptionedPictures"/>
    <dgm:cxn modelId="{71939781-5BB4-427B-AE6F-1BACD920A50C}" type="presParOf" srcId="{987926E5-5479-4420-8161-9A290BF81D4E}" destId="{786E09D1-0C46-4C40-BE73-32E51AA6D1DC}" srcOrd="1" destOrd="0" presId="urn:microsoft.com/office/officeart/2008/layout/CaptionedPictures"/>
    <dgm:cxn modelId="{A8DDCA6A-9306-4AFE-8AEB-EB462283BC7E}" type="presParOf" srcId="{987926E5-5479-4420-8161-9A290BF81D4E}" destId="{07121520-4F30-4FC2-90D5-45168CBD0CCD}" srcOrd="2" destOrd="0" presId="urn:microsoft.com/office/officeart/2008/layout/CaptionedPictures"/>
    <dgm:cxn modelId="{E030A4E6-5C06-4F11-ADF7-B0D9082D75AA}" type="presParOf" srcId="{07121520-4F30-4FC2-90D5-45168CBD0CCD}" destId="{9BC1ADF1-0069-4C08-9BA3-3FBF6DFFE7CD}" srcOrd="0" destOrd="0" presId="urn:microsoft.com/office/officeart/2008/layout/CaptionedPictures"/>
    <dgm:cxn modelId="{9C2C436F-5E73-4080-B82A-7822EFAAEFD7}" type="presParOf" srcId="{07121520-4F30-4FC2-90D5-45168CBD0CCD}" destId="{0D10B7C9-DAF9-4EE4-BCC4-1457FACFDC9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4D8A8E8-EEFD-41F2-AA37-99E6C3988D1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D387ACB-880E-4463-9432-AE4CB6E370FA}">
      <dgm:prSet phldrT="[Text]"/>
      <dgm:spPr/>
      <dgm:t>
        <a:bodyPr/>
        <a:lstStyle/>
        <a:p>
          <a:endParaRPr lang="en-US" dirty="0"/>
        </a:p>
      </dgm:t>
    </dgm:pt>
    <dgm:pt modelId="{D123A24E-F7E4-4C40-A9F6-49C8F4CBF691}" type="parTrans" cxnId="{B536716B-415E-4CB4-BADD-962BB8B05EC3}">
      <dgm:prSet/>
      <dgm:spPr/>
      <dgm:t>
        <a:bodyPr/>
        <a:lstStyle/>
        <a:p>
          <a:endParaRPr lang="en-US"/>
        </a:p>
      </dgm:t>
    </dgm:pt>
    <dgm:pt modelId="{7719937A-049F-45BC-AC81-7B5B7DD15BB7}" type="sibTrans" cxnId="{B536716B-415E-4CB4-BADD-962BB8B05EC3}">
      <dgm:prSet/>
      <dgm:spPr/>
      <dgm:t>
        <a:bodyPr/>
        <a:lstStyle/>
        <a:p>
          <a:endParaRPr lang="en-US"/>
        </a:p>
      </dgm:t>
    </dgm:pt>
    <dgm:pt modelId="{C12BD7E0-E0CE-45B7-B567-1C0BE0981599}">
      <dgm:prSet phldrT="[Text]"/>
      <dgm:spPr/>
      <dgm:t>
        <a:bodyPr/>
        <a:lstStyle/>
        <a:p>
          <a:r>
            <a:rPr lang="en-US" b="0" i="0" u="none" dirty="0"/>
            <a:t>Truck Med Mounted </a:t>
          </a:r>
        </a:p>
        <a:p>
          <a:r>
            <a:rPr lang="en-US" b="0" i="0" u="none" dirty="0"/>
            <a:t>wheelchair Lift</a:t>
          </a:r>
          <a:endParaRPr lang="en-US" dirty="0"/>
        </a:p>
      </dgm:t>
    </dgm:pt>
    <dgm:pt modelId="{F681E253-69EE-4211-BE59-140AC0F6A47A}" type="parTrans" cxnId="{519D3207-3786-40FB-B211-05E1AD97E576}">
      <dgm:prSet/>
      <dgm:spPr/>
      <dgm:t>
        <a:bodyPr/>
        <a:lstStyle/>
        <a:p>
          <a:endParaRPr lang="en-US"/>
        </a:p>
      </dgm:t>
    </dgm:pt>
    <dgm:pt modelId="{73BE35AA-AC32-4BA5-8B99-1ED4BD8A49E7}" type="sibTrans" cxnId="{519D3207-3786-40FB-B211-05E1AD97E576}">
      <dgm:prSet/>
      <dgm:spPr/>
      <dgm:t>
        <a:bodyPr/>
        <a:lstStyle/>
        <a:p>
          <a:endParaRPr lang="en-US"/>
        </a:p>
      </dgm:t>
    </dgm:pt>
    <dgm:pt modelId="{B19ED4D8-2F7E-4D0F-9A35-5C56B0765D4E}">
      <dgm:prSet phldrT="[Text]"/>
      <dgm:spPr/>
      <dgm:t>
        <a:bodyPr/>
        <a:lstStyle/>
        <a:p>
          <a:r>
            <a:rPr lang="en-US" dirty="0"/>
            <a:t>Track Chair</a:t>
          </a:r>
        </a:p>
      </dgm:t>
    </dgm:pt>
    <dgm:pt modelId="{6C0F702E-4C3C-453F-AEED-8156548E2527}" type="parTrans" cxnId="{0832338B-24B9-47C0-9972-8EC023414244}">
      <dgm:prSet/>
      <dgm:spPr/>
      <dgm:t>
        <a:bodyPr/>
        <a:lstStyle/>
        <a:p>
          <a:endParaRPr lang="en-US"/>
        </a:p>
      </dgm:t>
    </dgm:pt>
    <dgm:pt modelId="{68AEC287-D1C2-46D5-9620-0F3307DC214F}" type="sibTrans" cxnId="{0832338B-24B9-47C0-9972-8EC023414244}">
      <dgm:prSet/>
      <dgm:spPr/>
      <dgm:t>
        <a:bodyPr/>
        <a:lstStyle/>
        <a:p>
          <a:endParaRPr lang="en-US"/>
        </a:p>
      </dgm:t>
    </dgm:pt>
    <dgm:pt modelId="{5FF01E5A-1BF4-4018-9F25-10A314ED81D4}">
      <dgm:prSet phldrT="[Text]"/>
      <dgm:spPr/>
      <dgm:t>
        <a:bodyPr/>
        <a:lstStyle/>
        <a:p>
          <a:r>
            <a:rPr lang="en-US" dirty="0"/>
            <a:t>@Monzano Mountains State Park </a:t>
          </a:r>
        </a:p>
      </dgm:t>
    </dgm:pt>
    <dgm:pt modelId="{8832A4A4-420C-46E2-9E38-43C6585E9455}" type="parTrans" cxnId="{2A528537-4096-402B-A613-7C18B8E985BA}">
      <dgm:prSet/>
      <dgm:spPr/>
      <dgm:t>
        <a:bodyPr/>
        <a:lstStyle/>
        <a:p>
          <a:endParaRPr lang="en-US"/>
        </a:p>
      </dgm:t>
    </dgm:pt>
    <dgm:pt modelId="{DE734244-E2CB-41FB-905A-178D9DC18159}" type="sibTrans" cxnId="{2A528537-4096-402B-A613-7C18B8E985BA}">
      <dgm:prSet/>
      <dgm:spPr/>
      <dgm:t>
        <a:bodyPr/>
        <a:lstStyle/>
        <a:p>
          <a:endParaRPr lang="en-US"/>
        </a:p>
      </dgm:t>
    </dgm:pt>
    <dgm:pt modelId="{FCF21863-0CE4-458A-872D-DFE33860F61F}">
      <dgm:prSet phldrT="[Text]"/>
      <dgm:spPr/>
      <dgm:t>
        <a:bodyPr/>
        <a:lstStyle/>
        <a:p>
          <a:endParaRPr lang="en-US" dirty="0"/>
        </a:p>
      </dgm:t>
    </dgm:pt>
    <dgm:pt modelId="{F8710B70-5EC7-4467-928E-D192202E441D}" type="parTrans" cxnId="{1370BFB3-580B-4824-A6E1-BBDD01BBEF5F}">
      <dgm:prSet/>
      <dgm:spPr/>
      <dgm:t>
        <a:bodyPr/>
        <a:lstStyle/>
        <a:p>
          <a:endParaRPr lang="en-US"/>
        </a:p>
      </dgm:t>
    </dgm:pt>
    <dgm:pt modelId="{FDAFF45C-AAA0-427F-B736-E76E677A2CA3}" type="sibTrans" cxnId="{1370BFB3-580B-4824-A6E1-BBDD01BBEF5F}">
      <dgm:prSet/>
      <dgm:spPr/>
      <dgm:t>
        <a:bodyPr/>
        <a:lstStyle/>
        <a:p>
          <a:endParaRPr lang="en-US"/>
        </a:p>
      </dgm:t>
    </dgm:pt>
    <dgm:pt modelId="{DC081863-4EE2-4E82-9048-A95E8DB66CF5}">
      <dgm:prSet phldrT="[Text]"/>
      <dgm:spPr/>
      <dgm:t>
        <a:bodyPr/>
        <a:lstStyle/>
        <a:p>
          <a:r>
            <a:rPr lang="en-US" dirty="0"/>
            <a:t>Life </a:t>
          </a:r>
          <a:r>
            <a:rPr lang="en-US" dirty="0" err="1"/>
            <a:t>Lyfts</a:t>
          </a:r>
          <a:endParaRPr lang="en-US" dirty="0"/>
        </a:p>
        <a:p>
          <a:r>
            <a:rPr lang="en-US" dirty="0"/>
            <a:t>Truck Bed Mounted Lift </a:t>
          </a:r>
        </a:p>
      </dgm:t>
    </dgm:pt>
    <dgm:pt modelId="{BBFA64DA-D340-4656-89B7-E3181BDEFC09}" type="parTrans" cxnId="{68876F44-F67A-47C1-97D5-C932592484A7}">
      <dgm:prSet/>
      <dgm:spPr/>
      <dgm:t>
        <a:bodyPr/>
        <a:lstStyle/>
        <a:p>
          <a:endParaRPr lang="en-US"/>
        </a:p>
      </dgm:t>
    </dgm:pt>
    <dgm:pt modelId="{EFF6A032-6CE4-40C5-ABB6-FF06521E9172}" type="sibTrans" cxnId="{68876F44-F67A-47C1-97D5-C932592484A7}">
      <dgm:prSet/>
      <dgm:spPr/>
      <dgm:t>
        <a:bodyPr/>
        <a:lstStyle/>
        <a:p>
          <a:endParaRPr lang="en-US"/>
        </a:p>
      </dgm:t>
    </dgm:pt>
    <dgm:pt modelId="{0C81E226-DB73-48A9-AD5B-3132E7337A8B}" type="pres">
      <dgm:prSet presAssocID="{A4D8A8E8-EEFD-41F2-AA37-99E6C3988D15}" presName="Name0" presStyleCnt="0">
        <dgm:presLayoutVars>
          <dgm:chMax/>
          <dgm:chPref/>
          <dgm:dir/>
        </dgm:presLayoutVars>
      </dgm:prSet>
      <dgm:spPr/>
    </dgm:pt>
    <dgm:pt modelId="{EE4DDE07-C52E-4A93-898C-2ED5DEDA211E}" type="pres">
      <dgm:prSet presAssocID="{5FF01E5A-1BF4-4018-9F25-10A314ED81D4}" presName="composite" presStyleCnt="0">
        <dgm:presLayoutVars>
          <dgm:chMax val="1"/>
          <dgm:chPref val="1"/>
        </dgm:presLayoutVars>
      </dgm:prSet>
      <dgm:spPr/>
    </dgm:pt>
    <dgm:pt modelId="{E3F5E69B-8781-4662-A011-59F5DB9BD885}" type="pres">
      <dgm:prSet presAssocID="{5FF01E5A-1BF4-4018-9F25-10A314ED81D4}" presName="Accent" presStyleLbl="trAlignAcc1" presStyleIdx="0" presStyleCnt="3">
        <dgm:presLayoutVars>
          <dgm:chMax val="0"/>
          <dgm:chPref val="0"/>
        </dgm:presLayoutVars>
      </dgm:prSet>
      <dgm:spPr/>
    </dgm:pt>
    <dgm:pt modelId="{0B99C01B-2F36-4C84-9946-9CF02BB09CE4}" type="pres">
      <dgm:prSet presAssocID="{5FF01E5A-1BF4-4018-9F25-10A314ED81D4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</dgm:spPr>
    </dgm:pt>
    <dgm:pt modelId="{5CE44412-2191-4AB1-A619-189F31457869}" type="pres">
      <dgm:prSet presAssocID="{5FF01E5A-1BF4-4018-9F25-10A314ED81D4}" presName="ChildComposite" presStyleCnt="0"/>
      <dgm:spPr/>
    </dgm:pt>
    <dgm:pt modelId="{C6287B93-9DBD-48E4-9199-59C5C074D79C}" type="pres">
      <dgm:prSet presAssocID="{5FF01E5A-1BF4-4018-9F25-10A314ED81D4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85A3EAB-1771-41B4-8F36-E4C91BF787B1}" type="pres">
      <dgm:prSet presAssocID="{5FF01E5A-1BF4-4018-9F25-10A314ED81D4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7CF757DC-59D0-4BAE-AF9E-1881D80264E0}" type="pres">
      <dgm:prSet presAssocID="{DE734244-E2CB-41FB-905A-178D9DC18159}" presName="sibTrans" presStyleCnt="0"/>
      <dgm:spPr/>
    </dgm:pt>
    <dgm:pt modelId="{27BCFE85-B94D-45E9-92E5-756388F92D8B}" type="pres">
      <dgm:prSet presAssocID="{FCF21863-0CE4-458A-872D-DFE33860F61F}" presName="composite" presStyleCnt="0">
        <dgm:presLayoutVars>
          <dgm:chMax val="1"/>
          <dgm:chPref val="1"/>
        </dgm:presLayoutVars>
      </dgm:prSet>
      <dgm:spPr/>
    </dgm:pt>
    <dgm:pt modelId="{B2FC7C9B-2720-4DCC-AA7F-923BBC1E4686}" type="pres">
      <dgm:prSet presAssocID="{FCF21863-0CE4-458A-872D-DFE33860F61F}" presName="Accent" presStyleLbl="trAlignAcc1" presStyleIdx="1" presStyleCnt="3">
        <dgm:presLayoutVars>
          <dgm:chMax val="0"/>
          <dgm:chPref val="0"/>
        </dgm:presLayoutVars>
      </dgm:prSet>
      <dgm:spPr/>
    </dgm:pt>
    <dgm:pt modelId="{DDE792C4-93D0-43AD-AC54-D13320CE97D7}" type="pres">
      <dgm:prSet presAssocID="{FCF21863-0CE4-458A-872D-DFE33860F61F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9AF7D400-68C9-46F1-ADBD-FCB0DFE94157}" type="pres">
      <dgm:prSet presAssocID="{FCF21863-0CE4-458A-872D-DFE33860F61F}" presName="ChildComposite" presStyleCnt="0"/>
      <dgm:spPr/>
    </dgm:pt>
    <dgm:pt modelId="{CD432113-CB28-4B36-B366-6D9D81DBCA3A}" type="pres">
      <dgm:prSet presAssocID="{FCF21863-0CE4-458A-872D-DFE33860F61F}" presName="Child" presStyleLbl="node1" presStyleIdx="1" presStyleCnt="3" custLinFactNeighborY="-1541">
        <dgm:presLayoutVars>
          <dgm:chMax val="0"/>
          <dgm:chPref val="0"/>
          <dgm:bulletEnabled val="1"/>
        </dgm:presLayoutVars>
      </dgm:prSet>
      <dgm:spPr/>
    </dgm:pt>
    <dgm:pt modelId="{3094F804-7F4B-46B9-B790-D3A102B694D4}" type="pres">
      <dgm:prSet presAssocID="{FCF21863-0CE4-458A-872D-DFE33860F61F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DFEEA386-BD03-4329-AB9B-A9EDFE88C5DF}" type="pres">
      <dgm:prSet presAssocID="{FDAFF45C-AAA0-427F-B736-E76E677A2CA3}" presName="sibTrans" presStyleCnt="0"/>
      <dgm:spPr/>
    </dgm:pt>
    <dgm:pt modelId="{AEA64558-3C41-4CE9-9FCD-02B90A5FBCC7}" type="pres">
      <dgm:prSet presAssocID="{3D387ACB-880E-4463-9432-AE4CB6E370FA}" presName="composite" presStyleCnt="0">
        <dgm:presLayoutVars>
          <dgm:chMax val="1"/>
          <dgm:chPref val="1"/>
        </dgm:presLayoutVars>
      </dgm:prSet>
      <dgm:spPr/>
    </dgm:pt>
    <dgm:pt modelId="{78EB456E-1F11-4206-88EE-2F7F663ACF76}" type="pres">
      <dgm:prSet presAssocID="{3D387ACB-880E-4463-9432-AE4CB6E370FA}" presName="Accent" presStyleLbl="trAlignAcc1" presStyleIdx="2" presStyleCnt="3">
        <dgm:presLayoutVars>
          <dgm:chMax val="0"/>
          <dgm:chPref val="0"/>
        </dgm:presLayoutVars>
      </dgm:prSet>
      <dgm:spPr/>
    </dgm:pt>
    <dgm:pt modelId="{46F0713D-06EA-4299-B59E-672D9DA635A1}" type="pres">
      <dgm:prSet presAssocID="{3D387ACB-880E-4463-9432-AE4CB6E370FA}" presName="Image" presStyleLbl="alignImgPlace1" presStyleIdx="2" presStyleCnt="3" custLinFactNeighborX="1755" custLinFactNeighborY="-68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73C8383B-97F7-4FFA-AB37-DC8B8D5816EE}" type="pres">
      <dgm:prSet presAssocID="{3D387ACB-880E-4463-9432-AE4CB6E370FA}" presName="ChildComposite" presStyleCnt="0"/>
      <dgm:spPr/>
    </dgm:pt>
    <dgm:pt modelId="{195C4413-D554-40C7-B5FA-F92543B21235}" type="pres">
      <dgm:prSet presAssocID="{3D387ACB-880E-4463-9432-AE4CB6E370FA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7DAED32-9951-4077-A8B0-8D0DAE53B28A}" type="pres">
      <dgm:prSet presAssocID="{3D387ACB-880E-4463-9432-AE4CB6E370FA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19D3207-3786-40FB-B211-05E1AD97E576}" srcId="{3D387ACB-880E-4463-9432-AE4CB6E370FA}" destId="{C12BD7E0-E0CE-45B7-B567-1C0BE0981599}" srcOrd="0" destOrd="0" parTransId="{F681E253-69EE-4211-BE59-140AC0F6A47A}" sibTransId="{73BE35AA-AC32-4BA5-8B99-1ED4BD8A49E7}"/>
    <dgm:cxn modelId="{5C330A09-CF47-48A2-B83D-681D048E1BB7}" type="presOf" srcId="{DC081863-4EE2-4E82-9048-A95E8DB66CF5}" destId="{CD432113-CB28-4B36-B366-6D9D81DBCA3A}" srcOrd="0" destOrd="0" presId="urn:microsoft.com/office/officeart/2008/layout/CaptionedPictures"/>
    <dgm:cxn modelId="{2A528537-4096-402B-A613-7C18B8E985BA}" srcId="{A4D8A8E8-EEFD-41F2-AA37-99E6C3988D15}" destId="{5FF01E5A-1BF4-4018-9F25-10A314ED81D4}" srcOrd="0" destOrd="0" parTransId="{8832A4A4-420C-46E2-9E38-43C6585E9455}" sibTransId="{DE734244-E2CB-41FB-905A-178D9DC18159}"/>
    <dgm:cxn modelId="{68876F44-F67A-47C1-97D5-C932592484A7}" srcId="{FCF21863-0CE4-458A-872D-DFE33860F61F}" destId="{DC081863-4EE2-4E82-9048-A95E8DB66CF5}" srcOrd="0" destOrd="0" parTransId="{BBFA64DA-D340-4656-89B7-E3181BDEFC09}" sibTransId="{EFF6A032-6CE4-40C5-ABB6-FF06521E9172}"/>
    <dgm:cxn modelId="{B536716B-415E-4CB4-BADD-962BB8B05EC3}" srcId="{A4D8A8E8-EEFD-41F2-AA37-99E6C3988D15}" destId="{3D387ACB-880E-4463-9432-AE4CB6E370FA}" srcOrd="2" destOrd="0" parTransId="{D123A24E-F7E4-4C40-A9F6-49C8F4CBF691}" sibTransId="{7719937A-049F-45BC-AC81-7B5B7DD15BB7}"/>
    <dgm:cxn modelId="{0832338B-24B9-47C0-9972-8EC023414244}" srcId="{5FF01E5A-1BF4-4018-9F25-10A314ED81D4}" destId="{B19ED4D8-2F7E-4D0F-9A35-5C56B0765D4E}" srcOrd="0" destOrd="0" parTransId="{6C0F702E-4C3C-453F-AEED-8156548E2527}" sibTransId="{68AEC287-D1C2-46D5-9620-0F3307DC214F}"/>
    <dgm:cxn modelId="{1370BFB3-580B-4824-A6E1-BBDD01BBEF5F}" srcId="{A4D8A8E8-EEFD-41F2-AA37-99E6C3988D15}" destId="{FCF21863-0CE4-458A-872D-DFE33860F61F}" srcOrd="1" destOrd="0" parTransId="{F8710B70-5EC7-4467-928E-D192202E441D}" sibTransId="{FDAFF45C-AAA0-427F-B736-E76E677A2CA3}"/>
    <dgm:cxn modelId="{932A28BB-02A4-4A4A-BB0B-84527B32761F}" type="presOf" srcId="{A4D8A8E8-EEFD-41F2-AA37-99E6C3988D15}" destId="{0C81E226-DB73-48A9-AD5B-3132E7337A8B}" srcOrd="0" destOrd="0" presId="urn:microsoft.com/office/officeart/2008/layout/CaptionedPictures"/>
    <dgm:cxn modelId="{E1DCD6C4-5557-4B3A-9179-FE26DE481550}" type="presOf" srcId="{C12BD7E0-E0CE-45B7-B567-1C0BE0981599}" destId="{195C4413-D554-40C7-B5FA-F92543B21235}" srcOrd="0" destOrd="0" presId="urn:microsoft.com/office/officeart/2008/layout/CaptionedPictures"/>
    <dgm:cxn modelId="{717903CF-10FB-44BB-AB0D-A185E98BC56B}" type="presOf" srcId="{B19ED4D8-2F7E-4D0F-9A35-5C56B0765D4E}" destId="{C6287B93-9DBD-48E4-9199-59C5C074D79C}" srcOrd="0" destOrd="0" presId="urn:microsoft.com/office/officeart/2008/layout/CaptionedPictures"/>
    <dgm:cxn modelId="{1216FFD4-4197-42BD-81BD-ABBDDF373550}" type="presOf" srcId="{5FF01E5A-1BF4-4018-9F25-10A314ED81D4}" destId="{C85A3EAB-1771-41B4-8F36-E4C91BF787B1}" srcOrd="0" destOrd="0" presId="urn:microsoft.com/office/officeart/2008/layout/CaptionedPictures"/>
    <dgm:cxn modelId="{7EC7D8D7-55F2-4DF8-A799-5F8F70097FB9}" type="presOf" srcId="{3D387ACB-880E-4463-9432-AE4CB6E370FA}" destId="{F7DAED32-9951-4077-A8B0-8D0DAE53B28A}" srcOrd="0" destOrd="0" presId="urn:microsoft.com/office/officeart/2008/layout/CaptionedPictures"/>
    <dgm:cxn modelId="{5A4B1ADD-75EB-469E-A073-23FA4FDE316F}" type="presOf" srcId="{FCF21863-0CE4-458A-872D-DFE33860F61F}" destId="{3094F804-7F4B-46B9-B790-D3A102B694D4}" srcOrd="0" destOrd="0" presId="urn:microsoft.com/office/officeart/2008/layout/CaptionedPictures"/>
    <dgm:cxn modelId="{A11FC70F-7425-4D8F-A191-E6BDDFAC53F2}" type="presParOf" srcId="{0C81E226-DB73-48A9-AD5B-3132E7337A8B}" destId="{EE4DDE07-C52E-4A93-898C-2ED5DEDA211E}" srcOrd="0" destOrd="0" presId="urn:microsoft.com/office/officeart/2008/layout/CaptionedPictures"/>
    <dgm:cxn modelId="{4F6AC0E4-106E-4C36-BE95-B18CFC3590B4}" type="presParOf" srcId="{EE4DDE07-C52E-4A93-898C-2ED5DEDA211E}" destId="{E3F5E69B-8781-4662-A011-59F5DB9BD885}" srcOrd="0" destOrd="0" presId="urn:microsoft.com/office/officeart/2008/layout/CaptionedPictures"/>
    <dgm:cxn modelId="{BDCDE07D-4E8C-4274-B6C1-3BD45D2AFCA9}" type="presParOf" srcId="{EE4DDE07-C52E-4A93-898C-2ED5DEDA211E}" destId="{0B99C01B-2F36-4C84-9946-9CF02BB09CE4}" srcOrd="1" destOrd="0" presId="urn:microsoft.com/office/officeart/2008/layout/CaptionedPictures"/>
    <dgm:cxn modelId="{684419E4-AB4B-46B9-B56E-8B81CB4585E0}" type="presParOf" srcId="{EE4DDE07-C52E-4A93-898C-2ED5DEDA211E}" destId="{5CE44412-2191-4AB1-A619-189F31457869}" srcOrd="2" destOrd="0" presId="urn:microsoft.com/office/officeart/2008/layout/CaptionedPictures"/>
    <dgm:cxn modelId="{063F84CA-8934-44FA-A11B-B48855473774}" type="presParOf" srcId="{5CE44412-2191-4AB1-A619-189F31457869}" destId="{C6287B93-9DBD-48E4-9199-59C5C074D79C}" srcOrd="0" destOrd="0" presId="urn:microsoft.com/office/officeart/2008/layout/CaptionedPictures"/>
    <dgm:cxn modelId="{BFAE1560-04F2-41DA-A65C-9CFE870CC74F}" type="presParOf" srcId="{5CE44412-2191-4AB1-A619-189F31457869}" destId="{C85A3EAB-1771-41B4-8F36-E4C91BF787B1}" srcOrd="1" destOrd="0" presId="urn:microsoft.com/office/officeart/2008/layout/CaptionedPictures"/>
    <dgm:cxn modelId="{9EA32E70-463D-4513-8944-5866DA1259BF}" type="presParOf" srcId="{0C81E226-DB73-48A9-AD5B-3132E7337A8B}" destId="{7CF757DC-59D0-4BAE-AF9E-1881D80264E0}" srcOrd="1" destOrd="0" presId="urn:microsoft.com/office/officeart/2008/layout/CaptionedPictures"/>
    <dgm:cxn modelId="{E05FEBF6-E687-49C6-A8FF-F9F4BAAEC98A}" type="presParOf" srcId="{0C81E226-DB73-48A9-AD5B-3132E7337A8B}" destId="{27BCFE85-B94D-45E9-92E5-756388F92D8B}" srcOrd="2" destOrd="0" presId="urn:microsoft.com/office/officeart/2008/layout/CaptionedPictures"/>
    <dgm:cxn modelId="{0C13F15B-FAF0-483E-A311-61329BB2E380}" type="presParOf" srcId="{27BCFE85-B94D-45E9-92E5-756388F92D8B}" destId="{B2FC7C9B-2720-4DCC-AA7F-923BBC1E4686}" srcOrd="0" destOrd="0" presId="urn:microsoft.com/office/officeart/2008/layout/CaptionedPictures"/>
    <dgm:cxn modelId="{7403299C-05D7-4E28-881F-DDD2D848472C}" type="presParOf" srcId="{27BCFE85-B94D-45E9-92E5-756388F92D8B}" destId="{DDE792C4-93D0-43AD-AC54-D13320CE97D7}" srcOrd="1" destOrd="0" presId="urn:microsoft.com/office/officeart/2008/layout/CaptionedPictures"/>
    <dgm:cxn modelId="{2FF578F2-3ED2-43F3-B824-78C734D00417}" type="presParOf" srcId="{27BCFE85-B94D-45E9-92E5-756388F92D8B}" destId="{9AF7D400-68C9-46F1-ADBD-FCB0DFE94157}" srcOrd="2" destOrd="0" presId="urn:microsoft.com/office/officeart/2008/layout/CaptionedPictures"/>
    <dgm:cxn modelId="{00004711-8673-48AB-A85A-645907270DBC}" type="presParOf" srcId="{9AF7D400-68C9-46F1-ADBD-FCB0DFE94157}" destId="{CD432113-CB28-4B36-B366-6D9D81DBCA3A}" srcOrd="0" destOrd="0" presId="urn:microsoft.com/office/officeart/2008/layout/CaptionedPictures"/>
    <dgm:cxn modelId="{00B85D84-B325-4468-AFCD-A0CB49F14E84}" type="presParOf" srcId="{9AF7D400-68C9-46F1-ADBD-FCB0DFE94157}" destId="{3094F804-7F4B-46B9-B790-D3A102B694D4}" srcOrd="1" destOrd="0" presId="urn:microsoft.com/office/officeart/2008/layout/CaptionedPictures"/>
    <dgm:cxn modelId="{C388BB2A-83FA-4C3B-995B-90690CC27D0E}" type="presParOf" srcId="{0C81E226-DB73-48A9-AD5B-3132E7337A8B}" destId="{DFEEA386-BD03-4329-AB9B-A9EDFE88C5DF}" srcOrd="3" destOrd="0" presId="urn:microsoft.com/office/officeart/2008/layout/CaptionedPictures"/>
    <dgm:cxn modelId="{5780141E-7E32-40B6-81C2-921E1D971901}" type="presParOf" srcId="{0C81E226-DB73-48A9-AD5B-3132E7337A8B}" destId="{AEA64558-3C41-4CE9-9FCD-02B90A5FBCC7}" srcOrd="4" destOrd="0" presId="urn:microsoft.com/office/officeart/2008/layout/CaptionedPictures"/>
    <dgm:cxn modelId="{9C67D8DF-267B-49FD-8543-7FB69D289CCD}" type="presParOf" srcId="{AEA64558-3C41-4CE9-9FCD-02B90A5FBCC7}" destId="{78EB456E-1F11-4206-88EE-2F7F663ACF76}" srcOrd="0" destOrd="0" presId="urn:microsoft.com/office/officeart/2008/layout/CaptionedPictures"/>
    <dgm:cxn modelId="{633FD314-084B-4CCC-99F0-CA8B3333ADCB}" type="presParOf" srcId="{AEA64558-3C41-4CE9-9FCD-02B90A5FBCC7}" destId="{46F0713D-06EA-4299-B59E-672D9DA635A1}" srcOrd="1" destOrd="0" presId="urn:microsoft.com/office/officeart/2008/layout/CaptionedPictures"/>
    <dgm:cxn modelId="{32CD2B11-4F97-4E42-A55D-D04311306C90}" type="presParOf" srcId="{AEA64558-3C41-4CE9-9FCD-02B90A5FBCC7}" destId="{73C8383B-97F7-4FFA-AB37-DC8B8D5816EE}" srcOrd="2" destOrd="0" presId="urn:microsoft.com/office/officeart/2008/layout/CaptionedPictures"/>
    <dgm:cxn modelId="{AA5E2218-E659-48AA-AC83-CDBB2CAB06D4}" type="presParOf" srcId="{73C8383B-97F7-4FFA-AB37-DC8B8D5816EE}" destId="{195C4413-D554-40C7-B5FA-F92543B21235}" srcOrd="0" destOrd="0" presId="urn:microsoft.com/office/officeart/2008/layout/CaptionedPictures"/>
    <dgm:cxn modelId="{72568B88-DB42-4B56-905E-35552ABB19A7}" type="presParOf" srcId="{73C8383B-97F7-4FFA-AB37-DC8B8D5816EE}" destId="{F7DAED32-9951-4077-A8B0-8D0DAE53B28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7863208-33A2-441C-9658-D72E86F1CC5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89BEFF-1935-45AA-A16D-D6C60F9F6351}">
      <dgm:prSet phldrT="[Text]"/>
      <dgm:spPr>
        <a:solidFill>
          <a:srgbClr val="006600"/>
        </a:solidFill>
      </dgm:spPr>
      <dgm:t>
        <a:bodyPr/>
        <a:lstStyle/>
        <a:p>
          <a:r>
            <a:rPr lang="en-US" dirty="0"/>
            <a:t>https://agrability.nmsu.edu/</a:t>
          </a:r>
        </a:p>
      </dgm:t>
    </dgm:pt>
    <dgm:pt modelId="{4DEF98EC-4C6A-4A82-8D46-EAB66EF5A2CA}" type="parTrans" cxnId="{0CD97394-90AD-477A-9BA4-488E96AF6E89}">
      <dgm:prSet/>
      <dgm:spPr/>
      <dgm:t>
        <a:bodyPr/>
        <a:lstStyle/>
        <a:p>
          <a:endParaRPr lang="en-US"/>
        </a:p>
      </dgm:t>
    </dgm:pt>
    <dgm:pt modelId="{DB511C9E-82C0-4DBB-8641-A3B260BAAE76}" type="sibTrans" cxnId="{0CD97394-90AD-477A-9BA4-488E96AF6E89}">
      <dgm:prSet/>
      <dgm:spPr/>
      <dgm:t>
        <a:bodyPr/>
        <a:lstStyle/>
        <a:p>
          <a:endParaRPr lang="en-US"/>
        </a:p>
      </dgm:t>
    </dgm:pt>
    <dgm:pt modelId="{A31C2A6E-7BBE-4695-B2E6-B7B209FF0FB0}" type="pres">
      <dgm:prSet presAssocID="{77863208-33A2-441C-9658-D72E86F1CC52}" presName="diagram" presStyleCnt="0">
        <dgm:presLayoutVars>
          <dgm:dir/>
          <dgm:resizeHandles val="exact"/>
        </dgm:presLayoutVars>
      </dgm:prSet>
      <dgm:spPr/>
    </dgm:pt>
    <dgm:pt modelId="{1FBBE271-2164-44B3-AE58-85F1863D63C3}" type="pres">
      <dgm:prSet presAssocID="{3B89BEFF-1935-45AA-A16D-D6C60F9F6351}" presName="node" presStyleLbl="node1" presStyleIdx="0" presStyleCnt="1">
        <dgm:presLayoutVars>
          <dgm:bulletEnabled val="1"/>
        </dgm:presLayoutVars>
      </dgm:prSet>
      <dgm:spPr/>
    </dgm:pt>
  </dgm:ptLst>
  <dgm:cxnLst>
    <dgm:cxn modelId="{24FA0010-F20E-45C2-9F4E-43FD714C8A7D}" type="presOf" srcId="{3B89BEFF-1935-45AA-A16D-D6C60F9F6351}" destId="{1FBBE271-2164-44B3-AE58-85F1863D63C3}" srcOrd="0" destOrd="0" presId="urn:microsoft.com/office/officeart/2005/8/layout/default"/>
    <dgm:cxn modelId="{F8456586-610F-4714-A4D8-9D3646BDA904}" type="presOf" srcId="{77863208-33A2-441C-9658-D72E86F1CC52}" destId="{A31C2A6E-7BBE-4695-B2E6-B7B209FF0FB0}" srcOrd="0" destOrd="0" presId="urn:microsoft.com/office/officeart/2005/8/layout/default"/>
    <dgm:cxn modelId="{0CD97394-90AD-477A-9BA4-488E96AF6E89}" srcId="{77863208-33A2-441C-9658-D72E86F1CC52}" destId="{3B89BEFF-1935-45AA-A16D-D6C60F9F6351}" srcOrd="0" destOrd="0" parTransId="{4DEF98EC-4C6A-4A82-8D46-EAB66EF5A2CA}" sibTransId="{DB511C9E-82C0-4DBB-8641-A3B260BAAE76}"/>
    <dgm:cxn modelId="{331BBCB9-9B96-4A8E-89A8-56E0244297B5}" type="presParOf" srcId="{A31C2A6E-7BBE-4695-B2E6-B7B209FF0FB0}" destId="{1FBBE271-2164-44B3-AE58-85F1863D63C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A122F6-A06E-4747-B296-852EE3F7DA03}" type="doc">
      <dgm:prSet loTypeId="urn:microsoft.com/office/officeart/2005/8/layout/h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E91B893-4038-4672-8446-C078276ACE76}">
      <dgm:prSet phldrT="[Text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Assistive</a:t>
          </a:r>
          <a:r>
            <a:rPr lang="en-US" dirty="0"/>
            <a:t> </a:t>
          </a:r>
          <a:r>
            <a:rPr lang="en-US" b="1" dirty="0">
              <a:solidFill>
                <a:schemeClr val="bg1"/>
              </a:solidFill>
            </a:rPr>
            <a:t>Technology</a:t>
          </a:r>
        </a:p>
      </dgm:t>
    </dgm:pt>
    <dgm:pt modelId="{2F99553A-A4D6-40D5-BDCB-916869D9C823}" type="parTrans" cxnId="{DAF4CFBE-6A56-449F-8088-0B2B6B2958E6}">
      <dgm:prSet/>
      <dgm:spPr/>
      <dgm:t>
        <a:bodyPr/>
        <a:lstStyle/>
        <a:p>
          <a:endParaRPr lang="en-US"/>
        </a:p>
      </dgm:t>
    </dgm:pt>
    <dgm:pt modelId="{C2A82F0B-8C7D-4346-8731-105DE563ADC6}" type="sibTrans" cxnId="{DAF4CFBE-6A56-449F-8088-0B2B6B2958E6}">
      <dgm:prSet/>
      <dgm:spPr/>
      <dgm:t>
        <a:bodyPr/>
        <a:lstStyle/>
        <a:p>
          <a:endParaRPr lang="en-US"/>
        </a:p>
      </dgm:t>
    </dgm:pt>
    <dgm:pt modelId="{EDBFA420-01B4-4B37-91C2-6D715EBAB114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Activity</a:t>
          </a:r>
        </a:p>
      </dgm:t>
    </dgm:pt>
    <dgm:pt modelId="{EE561258-63D6-4839-8711-94B0DD026723}" type="parTrans" cxnId="{6D6545A0-931D-48F9-9624-82E165F05AD9}">
      <dgm:prSet/>
      <dgm:spPr/>
      <dgm:t>
        <a:bodyPr/>
        <a:lstStyle/>
        <a:p>
          <a:endParaRPr lang="en-US"/>
        </a:p>
      </dgm:t>
    </dgm:pt>
    <dgm:pt modelId="{E8513453-0A41-4838-BCA9-F550CF35337F}" type="sibTrans" cxnId="{6D6545A0-931D-48F9-9624-82E165F05AD9}">
      <dgm:prSet/>
      <dgm:spPr/>
      <dgm:t>
        <a:bodyPr/>
        <a:lstStyle/>
        <a:p>
          <a:endParaRPr lang="en-US"/>
        </a:p>
      </dgm:t>
    </dgm:pt>
    <dgm:pt modelId="{FEF0ECCC-A9BF-4765-8F3B-BA59F6CFF0AB}">
      <dgm:prSet phldrT="[Text]"/>
      <dgm:spPr/>
      <dgm:t>
        <a:bodyPr/>
        <a:lstStyle/>
        <a:p>
          <a:r>
            <a:rPr lang="en-US"/>
            <a:t>Planning</a:t>
          </a:r>
          <a:endParaRPr lang="en-US" dirty="0"/>
        </a:p>
      </dgm:t>
    </dgm:pt>
    <dgm:pt modelId="{F24BB486-9499-49B4-A0F9-1FD322FBCCBC}" type="parTrans" cxnId="{7E81E39E-AC68-4397-B8CE-C820A449CA4E}">
      <dgm:prSet/>
      <dgm:spPr/>
      <dgm:t>
        <a:bodyPr/>
        <a:lstStyle/>
        <a:p>
          <a:endParaRPr lang="en-US"/>
        </a:p>
      </dgm:t>
    </dgm:pt>
    <dgm:pt modelId="{6A429873-9B75-4C03-8B53-6B651ECCFDF1}" type="sibTrans" cxnId="{7E81E39E-AC68-4397-B8CE-C820A449CA4E}">
      <dgm:prSet/>
      <dgm:spPr/>
      <dgm:t>
        <a:bodyPr/>
        <a:lstStyle/>
        <a:p>
          <a:endParaRPr lang="en-US"/>
        </a:p>
      </dgm:t>
    </dgm:pt>
    <dgm:pt modelId="{70C01D47-E649-46F8-BEB7-4217A189A372}">
      <dgm:prSet/>
      <dgm:spPr/>
      <dgm:t>
        <a:bodyPr/>
        <a:lstStyle/>
        <a:p>
          <a:r>
            <a:rPr lang="en-US" dirty="0"/>
            <a:t>Sewing</a:t>
          </a:r>
        </a:p>
      </dgm:t>
    </dgm:pt>
    <dgm:pt modelId="{B4DCA7E7-9AA2-457D-9164-81A051CC4C64}" type="parTrans" cxnId="{E70616C9-6855-439B-BFD6-210AF16941D1}">
      <dgm:prSet/>
      <dgm:spPr/>
      <dgm:t>
        <a:bodyPr/>
        <a:lstStyle/>
        <a:p>
          <a:endParaRPr lang="en-US"/>
        </a:p>
      </dgm:t>
    </dgm:pt>
    <dgm:pt modelId="{D803EE6D-A946-40F4-9C6B-E7997ABFD951}" type="sibTrans" cxnId="{E70616C9-6855-439B-BFD6-210AF16941D1}">
      <dgm:prSet/>
      <dgm:spPr/>
      <dgm:t>
        <a:bodyPr/>
        <a:lstStyle/>
        <a:p>
          <a:endParaRPr lang="en-US"/>
        </a:p>
      </dgm:t>
    </dgm:pt>
    <dgm:pt modelId="{D96BE42D-4868-4065-A3EF-00D9E6E004B1}">
      <dgm:prSet/>
      <dgm:spPr/>
      <dgm:t>
        <a:bodyPr/>
        <a:lstStyle/>
        <a:p>
          <a:r>
            <a:rPr lang="en-US" dirty="0"/>
            <a:t>Watering</a:t>
          </a:r>
        </a:p>
      </dgm:t>
    </dgm:pt>
    <dgm:pt modelId="{9F792432-FB3B-4FC1-8B14-C7FA52A23102}" type="parTrans" cxnId="{D5013599-A4D6-486D-8CBE-C746AE427C37}">
      <dgm:prSet/>
      <dgm:spPr/>
      <dgm:t>
        <a:bodyPr/>
        <a:lstStyle/>
        <a:p>
          <a:endParaRPr lang="en-US"/>
        </a:p>
      </dgm:t>
    </dgm:pt>
    <dgm:pt modelId="{4B501262-D7D0-49F6-98AF-1B27F3431AB5}" type="sibTrans" cxnId="{D5013599-A4D6-486D-8CBE-C746AE427C37}">
      <dgm:prSet/>
      <dgm:spPr/>
      <dgm:t>
        <a:bodyPr/>
        <a:lstStyle/>
        <a:p>
          <a:endParaRPr lang="en-US"/>
        </a:p>
      </dgm:t>
    </dgm:pt>
    <dgm:pt modelId="{52DFFD8C-B572-4BB1-B265-1C8877401006}">
      <dgm:prSet/>
      <dgm:spPr/>
      <dgm:t>
        <a:bodyPr/>
        <a:lstStyle/>
        <a:p>
          <a:r>
            <a:rPr lang="en-US" dirty="0"/>
            <a:t>Harvesting</a:t>
          </a:r>
        </a:p>
      </dgm:t>
    </dgm:pt>
    <dgm:pt modelId="{343E6100-D4C0-4747-901C-7409956214E2}" type="parTrans" cxnId="{DC7777A1-72C6-4939-89C4-B3C632162B02}">
      <dgm:prSet/>
      <dgm:spPr/>
      <dgm:t>
        <a:bodyPr/>
        <a:lstStyle/>
        <a:p>
          <a:endParaRPr lang="en-US"/>
        </a:p>
      </dgm:t>
    </dgm:pt>
    <dgm:pt modelId="{378AE38D-73FD-44E2-AF8F-7A648112C9DD}" type="sibTrans" cxnId="{DC7777A1-72C6-4939-89C4-B3C632162B02}">
      <dgm:prSet/>
      <dgm:spPr/>
      <dgm:t>
        <a:bodyPr/>
        <a:lstStyle/>
        <a:p>
          <a:endParaRPr lang="en-US"/>
        </a:p>
      </dgm:t>
    </dgm:pt>
    <dgm:pt modelId="{F15FBD0D-FCF5-41A1-882C-2BE7DE076872}">
      <dgm:prSet/>
      <dgm:spPr/>
      <dgm:t>
        <a:bodyPr/>
        <a:lstStyle/>
        <a:p>
          <a:r>
            <a:rPr lang="en-US"/>
            <a:t>Carrying</a:t>
          </a:r>
          <a:endParaRPr lang="en-US" dirty="0"/>
        </a:p>
      </dgm:t>
    </dgm:pt>
    <dgm:pt modelId="{918A029C-D04D-4928-8951-1BFA5FA2C474}" type="parTrans" cxnId="{7BD25F44-0934-4836-BBC0-2749B046E939}">
      <dgm:prSet/>
      <dgm:spPr/>
      <dgm:t>
        <a:bodyPr/>
        <a:lstStyle/>
        <a:p>
          <a:endParaRPr lang="en-US"/>
        </a:p>
      </dgm:t>
    </dgm:pt>
    <dgm:pt modelId="{7D63E26D-9984-4FD4-AAAF-142C3DBFB44F}" type="sibTrans" cxnId="{7BD25F44-0934-4836-BBC0-2749B046E939}">
      <dgm:prSet/>
      <dgm:spPr/>
      <dgm:t>
        <a:bodyPr/>
        <a:lstStyle/>
        <a:p>
          <a:endParaRPr lang="en-US"/>
        </a:p>
      </dgm:t>
    </dgm:pt>
    <dgm:pt modelId="{4E8CAA77-1408-413D-AA31-B98AB1B4547A}">
      <dgm:prSet/>
      <dgm:spPr/>
      <dgm:t>
        <a:bodyPr/>
        <a:lstStyle/>
        <a:p>
          <a:r>
            <a:rPr lang="en-US" dirty="0"/>
            <a:t>Bending</a:t>
          </a:r>
        </a:p>
      </dgm:t>
    </dgm:pt>
    <dgm:pt modelId="{C2A803AC-DA50-4D1E-BF74-1754F183C5A2}" type="parTrans" cxnId="{C12E843E-DB0B-4365-8CB7-C356D6310490}">
      <dgm:prSet/>
      <dgm:spPr/>
      <dgm:t>
        <a:bodyPr/>
        <a:lstStyle/>
        <a:p>
          <a:endParaRPr lang="en-US"/>
        </a:p>
      </dgm:t>
    </dgm:pt>
    <dgm:pt modelId="{55E7D2E6-64F9-4C55-BB53-31F658A6F1DD}" type="sibTrans" cxnId="{C12E843E-DB0B-4365-8CB7-C356D6310490}">
      <dgm:prSet/>
      <dgm:spPr/>
      <dgm:t>
        <a:bodyPr/>
        <a:lstStyle/>
        <a:p>
          <a:endParaRPr lang="en-US"/>
        </a:p>
      </dgm:t>
    </dgm:pt>
    <dgm:pt modelId="{A12776A1-BFB8-43DC-9C19-D0EB9A0A644C}">
      <dgm:prSet/>
      <dgm:spPr/>
      <dgm:t>
        <a:bodyPr/>
        <a:lstStyle/>
        <a:p>
          <a:r>
            <a:rPr lang="en-US"/>
            <a:t>Balancing</a:t>
          </a:r>
          <a:endParaRPr lang="en-US" dirty="0"/>
        </a:p>
      </dgm:t>
    </dgm:pt>
    <dgm:pt modelId="{2F0C7EB7-1E11-4EF3-A9EB-DFFD7BFBBEB4}" type="parTrans" cxnId="{DD1BFB1D-74E7-43E7-8E78-38386BF43EE0}">
      <dgm:prSet/>
      <dgm:spPr/>
      <dgm:t>
        <a:bodyPr/>
        <a:lstStyle/>
        <a:p>
          <a:endParaRPr lang="en-US"/>
        </a:p>
      </dgm:t>
    </dgm:pt>
    <dgm:pt modelId="{523EA12F-B0B9-4733-838F-FE2F73903F22}" type="sibTrans" cxnId="{DD1BFB1D-74E7-43E7-8E78-38386BF43EE0}">
      <dgm:prSet/>
      <dgm:spPr/>
      <dgm:t>
        <a:bodyPr/>
        <a:lstStyle/>
        <a:p>
          <a:endParaRPr lang="en-US"/>
        </a:p>
      </dgm:t>
    </dgm:pt>
    <dgm:pt modelId="{AE16E9E4-9BDB-4F26-AF57-A26A2D5F57E9}">
      <dgm:prSet/>
      <dgm:spPr/>
      <dgm:t>
        <a:bodyPr/>
        <a:lstStyle/>
        <a:p>
          <a:r>
            <a:rPr lang="en-US" dirty="0"/>
            <a:t>Mending</a:t>
          </a:r>
        </a:p>
      </dgm:t>
    </dgm:pt>
    <dgm:pt modelId="{2A64D618-B4B3-481B-AE60-97569C48E430}" type="parTrans" cxnId="{4898FAB2-5382-4E2E-93AA-798AF2FE8E8D}">
      <dgm:prSet/>
      <dgm:spPr/>
      <dgm:t>
        <a:bodyPr/>
        <a:lstStyle/>
        <a:p>
          <a:endParaRPr lang="en-US"/>
        </a:p>
      </dgm:t>
    </dgm:pt>
    <dgm:pt modelId="{15F9B62A-6FEB-4639-925A-74CD9B0BFF55}" type="sibTrans" cxnId="{4898FAB2-5382-4E2E-93AA-798AF2FE8E8D}">
      <dgm:prSet/>
      <dgm:spPr/>
      <dgm:t>
        <a:bodyPr/>
        <a:lstStyle/>
        <a:p>
          <a:endParaRPr lang="en-US"/>
        </a:p>
      </dgm:t>
    </dgm:pt>
    <dgm:pt modelId="{544F323E-8375-490F-802F-BC5018F302A8}">
      <dgm:prSet/>
      <dgm:spPr/>
      <dgm:t>
        <a:bodyPr/>
        <a:lstStyle/>
        <a:p>
          <a:r>
            <a:rPr lang="en-US"/>
            <a:t>Vaccinating</a:t>
          </a:r>
          <a:endParaRPr lang="en-US" dirty="0"/>
        </a:p>
      </dgm:t>
    </dgm:pt>
    <dgm:pt modelId="{1BE45F9B-57AC-480C-BB29-9A512A185D8F}" type="parTrans" cxnId="{6B755DD6-9A01-406F-B34C-9D5EA44D92AB}">
      <dgm:prSet/>
      <dgm:spPr/>
      <dgm:t>
        <a:bodyPr/>
        <a:lstStyle/>
        <a:p>
          <a:endParaRPr lang="en-US"/>
        </a:p>
      </dgm:t>
    </dgm:pt>
    <dgm:pt modelId="{086166C2-254D-4F31-9915-3C2BA1DBC638}" type="sibTrans" cxnId="{6B755DD6-9A01-406F-B34C-9D5EA44D92AB}">
      <dgm:prSet/>
      <dgm:spPr/>
      <dgm:t>
        <a:bodyPr/>
        <a:lstStyle/>
        <a:p>
          <a:endParaRPr lang="en-US"/>
        </a:p>
      </dgm:t>
    </dgm:pt>
    <dgm:pt modelId="{02F2E0A7-539C-4FE3-BCC0-72279175B235}">
      <dgm:prSet/>
      <dgm:spPr/>
      <dgm:t>
        <a:bodyPr/>
        <a:lstStyle/>
        <a:p>
          <a:r>
            <a:rPr lang="en-US" dirty="0"/>
            <a:t>Inseminating</a:t>
          </a:r>
        </a:p>
      </dgm:t>
    </dgm:pt>
    <dgm:pt modelId="{BD1EE69F-EC53-40CB-B820-F821C3A6CCCF}" type="parTrans" cxnId="{F71C5FBF-218B-4AEC-8C57-BA0DF7EFE024}">
      <dgm:prSet/>
      <dgm:spPr/>
      <dgm:t>
        <a:bodyPr/>
        <a:lstStyle/>
        <a:p>
          <a:endParaRPr lang="en-US"/>
        </a:p>
      </dgm:t>
    </dgm:pt>
    <dgm:pt modelId="{4AE4CE0D-28A5-493E-8F24-F29DB05EC804}" type="sibTrans" cxnId="{F71C5FBF-218B-4AEC-8C57-BA0DF7EFE024}">
      <dgm:prSet/>
      <dgm:spPr/>
      <dgm:t>
        <a:bodyPr/>
        <a:lstStyle/>
        <a:p>
          <a:endParaRPr lang="en-US"/>
        </a:p>
      </dgm:t>
    </dgm:pt>
    <dgm:pt modelId="{11A4F597-C549-4527-B3DD-81507B3739C1}">
      <dgm:prSet/>
      <dgm:spPr/>
      <dgm:t>
        <a:bodyPr/>
        <a:lstStyle/>
        <a:p>
          <a:r>
            <a:rPr lang="en-US" dirty="0"/>
            <a:t>Grooming</a:t>
          </a:r>
        </a:p>
      </dgm:t>
    </dgm:pt>
    <dgm:pt modelId="{4229538A-2071-4D96-AD45-ADD7B51CFCB6}" type="parTrans" cxnId="{CCCF9321-484C-4830-9884-714726D7CFA1}">
      <dgm:prSet/>
      <dgm:spPr/>
      <dgm:t>
        <a:bodyPr/>
        <a:lstStyle/>
        <a:p>
          <a:endParaRPr lang="en-US"/>
        </a:p>
      </dgm:t>
    </dgm:pt>
    <dgm:pt modelId="{AFD5BEC8-71B5-4B54-AE42-55A43FD8E4A4}" type="sibTrans" cxnId="{CCCF9321-484C-4830-9884-714726D7CFA1}">
      <dgm:prSet/>
      <dgm:spPr/>
      <dgm:t>
        <a:bodyPr/>
        <a:lstStyle/>
        <a:p>
          <a:endParaRPr lang="en-US"/>
        </a:p>
      </dgm:t>
    </dgm:pt>
    <dgm:pt modelId="{75A143B9-6015-48AC-A251-A662D7493B7C}">
      <dgm:prSet/>
      <dgm:spPr/>
      <dgm:t>
        <a:bodyPr/>
        <a:lstStyle/>
        <a:p>
          <a:r>
            <a:rPr lang="en-US" dirty="0"/>
            <a:t>Trimming hooves</a:t>
          </a:r>
        </a:p>
      </dgm:t>
    </dgm:pt>
    <dgm:pt modelId="{5E14C10B-96DC-423C-A38C-B04337155918}" type="parTrans" cxnId="{A3E90613-FCE8-4991-8695-A596972C8BE4}">
      <dgm:prSet/>
      <dgm:spPr/>
      <dgm:t>
        <a:bodyPr/>
        <a:lstStyle/>
        <a:p>
          <a:endParaRPr lang="en-US"/>
        </a:p>
      </dgm:t>
    </dgm:pt>
    <dgm:pt modelId="{AF8937FC-D9FF-4A25-933D-9A308B73636E}" type="sibTrans" cxnId="{A3E90613-FCE8-4991-8695-A596972C8BE4}">
      <dgm:prSet/>
      <dgm:spPr/>
      <dgm:t>
        <a:bodyPr/>
        <a:lstStyle/>
        <a:p>
          <a:endParaRPr lang="en-US"/>
        </a:p>
      </dgm:t>
    </dgm:pt>
    <dgm:pt modelId="{682C311E-5309-49A3-BF71-66658A62FDFD}">
      <dgm:prSet/>
      <dgm:spPr/>
      <dgm:t>
        <a:bodyPr/>
        <a:lstStyle/>
        <a:p>
          <a:r>
            <a:rPr lang="en-US" dirty="0"/>
            <a:t>Loading</a:t>
          </a:r>
        </a:p>
      </dgm:t>
    </dgm:pt>
    <dgm:pt modelId="{CA89E78E-8F1B-4C7D-A0EA-6037B76DC024}" type="parTrans" cxnId="{509E3990-7221-4D25-806B-C77CADEEF925}">
      <dgm:prSet/>
      <dgm:spPr/>
      <dgm:t>
        <a:bodyPr/>
        <a:lstStyle/>
        <a:p>
          <a:endParaRPr lang="en-US"/>
        </a:p>
      </dgm:t>
    </dgm:pt>
    <dgm:pt modelId="{E906E5F7-59F9-4BB5-ABCA-11001A7D1912}" type="sibTrans" cxnId="{509E3990-7221-4D25-806B-C77CADEEF925}">
      <dgm:prSet/>
      <dgm:spPr/>
      <dgm:t>
        <a:bodyPr/>
        <a:lstStyle/>
        <a:p>
          <a:endParaRPr lang="en-US"/>
        </a:p>
      </dgm:t>
    </dgm:pt>
    <dgm:pt modelId="{D35829DC-C4F6-4420-B350-97769F555BD2}">
      <dgm:prSet/>
      <dgm:spPr/>
      <dgm:t>
        <a:bodyPr/>
        <a:lstStyle/>
        <a:p>
          <a:r>
            <a:rPr lang="en-US" dirty="0"/>
            <a:t>Sheering</a:t>
          </a:r>
        </a:p>
      </dgm:t>
    </dgm:pt>
    <dgm:pt modelId="{2560C051-1944-4DD6-AD78-E8F15982CC3C}" type="parTrans" cxnId="{9EBAE175-46DB-421C-8749-DCE3FA226906}">
      <dgm:prSet/>
      <dgm:spPr/>
      <dgm:t>
        <a:bodyPr/>
        <a:lstStyle/>
        <a:p>
          <a:endParaRPr lang="en-US"/>
        </a:p>
      </dgm:t>
    </dgm:pt>
    <dgm:pt modelId="{CA0E4CA3-73FB-40D5-A5ED-950DEB45E2C3}" type="sibTrans" cxnId="{9EBAE175-46DB-421C-8749-DCE3FA226906}">
      <dgm:prSet/>
      <dgm:spPr/>
      <dgm:t>
        <a:bodyPr/>
        <a:lstStyle/>
        <a:p>
          <a:endParaRPr lang="en-US"/>
        </a:p>
      </dgm:t>
    </dgm:pt>
    <dgm:pt modelId="{A69C1002-74AB-49FE-9C02-661ED0B01D73}">
      <dgm:prSet/>
      <dgm:spPr/>
      <dgm:t>
        <a:bodyPr/>
        <a:lstStyle/>
        <a:p>
          <a:r>
            <a:rPr lang="en-US" dirty="0" err="1"/>
            <a:t>Hearding</a:t>
          </a:r>
          <a:endParaRPr lang="en-US" dirty="0"/>
        </a:p>
      </dgm:t>
    </dgm:pt>
    <dgm:pt modelId="{34F4241F-5CB1-48A2-87B8-5F9D3D792DD8}" type="parTrans" cxnId="{940EB488-79B2-4AD3-8D1A-A2749B997121}">
      <dgm:prSet/>
      <dgm:spPr/>
      <dgm:t>
        <a:bodyPr/>
        <a:lstStyle/>
        <a:p>
          <a:endParaRPr lang="en-US"/>
        </a:p>
      </dgm:t>
    </dgm:pt>
    <dgm:pt modelId="{DEF50126-F742-461E-A72F-5EDE5255B78B}" type="sibTrans" cxnId="{940EB488-79B2-4AD3-8D1A-A2749B997121}">
      <dgm:prSet/>
      <dgm:spPr/>
      <dgm:t>
        <a:bodyPr/>
        <a:lstStyle/>
        <a:p>
          <a:endParaRPr lang="en-US"/>
        </a:p>
      </dgm:t>
    </dgm:pt>
    <dgm:pt modelId="{E7DF3C80-A582-43B9-B917-DC4DDC6B1F05}">
      <dgm:prSet phldrT="[Text]"/>
      <dgm:spPr/>
      <dgm:t>
        <a:bodyPr/>
        <a:lstStyle/>
        <a:p>
          <a:r>
            <a:rPr lang="en-US" dirty="0"/>
            <a:t>TBD</a:t>
          </a:r>
        </a:p>
      </dgm:t>
    </dgm:pt>
    <dgm:pt modelId="{8B9E6F89-3F58-467D-AFEE-DDDDF9154DC7}" type="parTrans" cxnId="{3EBFC741-D243-4B6B-A3CE-A05F2E900883}">
      <dgm:prSet/>
      <dgm:spPr/>
      <dgm:t>
        <a:bodyPr/>
        <a:lstStyle/>
        <a:p>
          <a:endParaRPr lang="en-US"/>
        </a:p>
      </dgm:t>
    </dgm:pt>
    <dgm:pt modelId="{69A22609-C63F-4894-AB90-E21851E94EA4}" type="sibTrans" cxnId="{3EBFC741-D243-4B6B-A3CE-A05F2E900883}">
      <dgm:prSet/>
      <dgm:spPr/>
      <dgm:t>
        <a:bodyPr/>
        <a:lstStyle/>
        <a:p>
          <a:endParaRPr lang="en-US"/>
        </a:p>
      </dgm:t>
    </dgm:pt>
    <dgm:pt modelId="{FD9D6BC1-B7ED-40BC-A262-3508A8C0D5DA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Human</a:t>
          </a:r>
        </a:p>
      </dgm:t>
    </dgm:pt>
    <dgm:pt modelId="{1E7B1544-5823-484E-86CB-3D17ABE1E084}" type="parTrans" cxnId="{D9F5F390-858D-4031-972A-FE596889B135}">
      <dgm:prSet/>
      <dgm:spPr/>
      <dgm:t>
        <a:bodyPr/>
        <a:lstStyle/>
        <a:p>
          <a:endParaRPr lang="en-US"/>
        </a:p>
      </dgm:t>
    </dgm:pt>
    <dgm:pt modelId="{127F5573-9D66-4097-89FE-17AD168C3124}" type="sibTrans" cxnId="{D9F5F390-858D-4031-972A-FE596889B135}">
      <dgm:prSet/>
      <dgm:spPr/>
      <dgm:t>
        <a:bodyPr/>
        <a:lstStyle/>
        <a:p>
          <a:endParaRPr lang="en-US"/>
        </a:p>
      </dgm:t>
    </dgm:pt>
    <dgm:pt modelId="{20A15069-E5CF-4295-9C0B-0774FF2AC8A5}">
      <dgm:prSet phldrT="[Text]"/>
      <dgm:spPr/>
      <dgm:t>
        <a:bodyPr/>
        <a:lstStyle/>
        <a:p>
          <a:r>
            <a:rPr lang="en-US" dirty="0"/>
            <a:t>Determined</a:t>
          </a:r>
        </a:p>
      </dgm:t>
    </dgm:pt>
    <dgm:pt modelId="{D35C04DF-E7DD-40FD-B65A-511B57565552}" type="parTrans" cxnId="{0E149F00-5E8D-4002-83C7-DC175C6B0121}">
      <dgm:prSet/>
      <dgm:spPr/>
      <dgm:t>
        <a:bodyPr/>
        <a:lstStyle/>
        <a:p>
          <a:endParaRPr lang="en-US"/>
        </a:p>
      </dgm:t>
    </dgm:pt>
    <dgm:pt modelId="{E43DE017-C80E-481D-8594-AA0E2A799B83}" type="sibTrans" cxnId="{0E149F00-5E8D-4002-83C7-DC175C6B0121}">
      <dgm:prSet/>
      <dgm:spPr/>
      <dgm:t>
        <a:bodyPr/>
        <a:lstStyle/>
        <a:p>
          <a:endParaRPr lang="en-US"/>
        </a:p>
      </dgm:t>
    </dgm:pt>
    <dgm:pt modelId="{C0E475E2-6B8E-40FC-93AE-B0B4C1838E52}">
      <dgm:prSet/>
      <dgm:spPr/>
      <dgm:t>
        <a:bodyPr/>
        <a:lstStyle/>
        <a:p>
          <a:r>
            <a:rPr lang="en-US" dirty="0"/>
            <a:t>Not stopped by pain</a:t>
          </a:r>
        </a:p>
      </dgm:t>
    </dgm:pt>
    <dgm:pt modelId="{7DED85AA-D128-4C70-8BB6-EACD88047B6D}" type="parTrans" cxnId="{1992D098-50F4-4872-870F-BF9028D644E4}">
      <dgm:prSet/>
      <dgm:spPr/>
      <dgm:t>
        <a:bodyPr/>
        <a:lstStyle/>
        <a:p>
          <a:endParaRPr lang="en-US"/>
        </a:p>
      </dgm:t>
    </dgm:pt>
    <dgm:pt modelId="{10475784-C751-4926-AEB8-75AA92014035}" type="sibTrans" cxnId="{1992D098-50F4-4872-870F-BF9028D644E4}">
      <dgm:prSet/>
      <dgm:spPr/>
      <dgm:t>
        <a:bodyPr/>
        <a:lstStyle/>
        <a:p>
          <a:endParaRPr lang="en-US"/>
        </a:p>
      </dgm:t>
    </dgm:pt>
    <dgm:pt modelId="{2184B556-6D91-4081-83CB-BF3AE0EA91E9}">
      <dgm:prSet/>
      <dgm:spPr/>
      <dgm:t>
        <a:bodyPr/>
        <a:lstStyle/>
        <a:p>
          <a:r>
            <a:rPr lang="en-US" dirty="0"/>
            <a:t>Dedicated to their land</a:t>
          </a:r>
        </a:p>
      </dgm:t>
    </dgm:pt>
    <dgm:pt modelId="{761490DC-1ABC-4646-9337-A0F39B363C61}" type="parTrans" cxnId="{EDF69AD1-21BA-4102-A5CE-F75F6F28590C}">
      <dgm:prSet/>
      <dgm:spPr/>
      <dgm:t>
        <a:bodyPr/>
        <a:lstStyle/>
        <a:p>
          <a:endParaRPr lang="en-US"/>
        </a:p>
      </dgm:t>
    </dgm:pt>
    <dgm:pt modelId="{B6541A9E-CF17-4D94-A47A-7F36C3CDDD36}" type="sibTrans" cxnId="{EDF69AD1-21BA-4102-A5CE-F75F6F28590C}">
      <dgm:prSet/>
      <dgm:spPr/>
      <dgm:t>
        <a:bodyPr/>
        <a:lstStyle/>
        <a:p>
          <a:endParaRPr lang="en-US"/>
        </a:p>
      </dgm:t>
    </dgm:pt>
    <dgm:pt modelId="{30ACE26E-24F9-40D9-A639-31448580DA75}">
      <dgm:prSet/>
      <dgm:spPr/>
      <dgm:t>
        <a:bodyPr/>
        <a:lstStyle/>
        <a:p>
          <a:r>
            <a:rPr lang="en-US" dirty="0"/>
            <a:t>Generational ties to land</a:t>
          </a:r>
        </a:p>
      </dgm:t>
    </dgm:pt>
    <dgm:pt modelId="{A1D5D04F-8138-4030-AEAA-368DFF2E0059}" type="parTrans" cxnId="{2C948255-4CE9-44C0-82C3-669EC70ACDA8}">
      <dgm:prSet/>
      <dgm:spPr/>
      <dgm:t>
        <a:bodyPr/>
        <a:lstStyle/>
        <a:p>
          <a:endParaRPr lang="en-US"/>
        </a:p>
      </dgm:t>
    </dgm:pt>
    <dgm:pt modelId="{2B65603F-0E4B-4DF5-9B1F-17039FE74EDE}" type="sibTrans" cxnId="{2C948255-4CE9-44C0-82C3-669EC70ACDA8}">
      <dgm:prSet/>
      <dgm:spPr/>
      <dgm:t>
        <a:bodyPr/>
        <a:lstStyle/>
        <a:p>
          <a:endParaRPr lang="en-US"/>
        </a:p>
      </dgm:t>
    </dgm:pt>
    <dgm:pt modelId="{E24E755C-0E53-4EBC-B5BC-A55AEB8F6003}">
      <dgm:prSet/>
      <dgm:spPr/>
      <dgm:t>
        <a:bodyPr/>
        <a:lstStyle/>
        <a:p>
          <a:r>
            <a:rPr lang="en-US" dirty="0"/>
            <a:t>Professional farmers and ranchers have a higher risk of </a:t>
          </a:r>
        </a:p>
      </dgm:t>
    </dgm:pt>
    <dgm:pt modelId="{81584769-BBD6-4DC3-A339-AD5298541A07}" type="parTrans" cxnId="{F8898C35-B59F-4A55-A8F7-620934C80458}">
      <dgm:prSet/>
      <dgm:spPr/>
      <dgm:t>
        <a:bodyPr/>
        <a:lstStyle/>
        <a:p>
          <a:endParaRPr lang="en-US"/>
        </a:p>
      </dgm:t>
    </dgm:pt>
    <dgm:pt modelId="{1BDFA68A-E371-450A-BED1-435303776383}" type="sibTrans" cxnId="{F8898C35-B59F-4A55-A8F7-620934C80458}">
      <dgm:prSet/>
      <dgm:spPr/>
      <dgm:t>
        <a:bodyPr/>
        <a:lstStyle/>
        <a:p>
          <a:endParaRPr lang="en-US"/>
        </a:p>
      </dgm:t>
    </dgm:pt>
    <dgm:pt modelId="{3BBA7488-9D43-434C-A365-B9F850F3723E}">
      <dgm:prSet/>
      <dgm:spPr/>
      <dgm:t>
        <a:bodyPr/>
        <a:lstStyle/>
        <a:p>
          <a:r>
            <a:rPr lang="en-US" dirty="0"/>
            <a:t>Arthritis</a:t>
          </a:r>
        </a:p>
      </dgm:t>
    </dgm:pt>
    <dgm:pt modelId="{8FD1E8D3-4B67-4F2B-838F-5395C9356506}" type="parTrans" cxnId="{66A38847-E41E-42C5-B386-4E1D92734BA8}">
      <dgm:prSet/>
      <dgm:spPr/>
      <dgm:t>
        <a:bodyPr/>
        <a:lstStyle/>
        <a:p>
          <a:endParaRPr lang="en-US"/>
        </a:p>
      </dgm:t>
    </dgm:pt>
    <dgm:pt modelId="{A0428CAF-8108-428E-A85D-AF151E110AF3}" type="sibTrans" cxnId="{66A38847-E41E-42C5-B386-4E1D92734BA8}">
      <dgm:prSet/>
      <dgm:spPr/>
      <dgm:t>
        <a:bodyPr/>
        <a:lstStyle/>
        <a:p>
          <a:endParaRPr lang="en-US"/>
        </a:p>
      </dgm:t>
    </dgm:pt>
    <dgm:pt modelId="{CD90B98E-20F6-4386-9A59-97DB6835D079}">
      <dgm:prSet/>
      <dgm:spPr/>
      <dgm:t>
        <a:bodyPr/>
        <a:lstStyle/>
        <a:p>
          <a:r>
            <a:rPr lang="en-US" dirty="0"/>
            <a:t>Spinal Cord Injury</a:t>
          </a:r>
        </a:p>
      </dgm:t>
    </dgm:pt>
    <dgm:pt modelId="{9065DBC3-A8E0-4DEF-A5A3-B72255FAA657}" type="parTrans" cxnId="{328D91BA-C24E-4B8F-A775-8485FCBA4DF3}">
      <dgm:prSet/>
      <dgm:spPr/>
      <dgm:t>
        <a:bodyPr/>
        <a:lstStyle/>
        <a:p>
          <a:endParaRPr lang="en-US"/>
        </a:p>
      </dgm:t>
    </dgm:pt>
    <dgm:pt modelId="{329C3993-6038-43CB-BE52-C2CF34A5827E}" type="sibTrans" cxnId="{328D91BA-C24E-4B8F-A775-8485FCBA4DF3}">
      <dgm:prSet/>
      <dgm:spPr/>
      <dgm:t>
        <a:bodyPr/>
        <a:lstStyle/>
        <a:p>
          <a:endParaRPr lang="en-US"/>
        </a:p>
      </dgm:t>
    </dgm:pt>
    <dgm:pt modelId="{EDB1D3F7-65F9-4408-81A6-24ECCD55A62D}">
      <dgm:prSet/>
      <dgm:spPr/>
      <dgm:t>
        <a:bodyPr/>
        <a:lstStyle/>
        <a:p>
          <a:r>
            <a:rPr lang="en-US" dirty="0"/>
            <a:t>Back Injury</a:t>
          </a:r>
        </a:p>
      </dgm:t>
    </dgm:pt>
    <dgm:pt modelId="{DA700E90-4A30-477D-85B6-F50908860E46}" type="parTrans" cxnId="{38CD68D6-E784-4FFC-B97E-0896E2428BA7}">
      <dgm:prSet/>
      <dgm:spPr/>
      <dgm:t>
        <a:bodyPr/>
        <a:lstStyle/>
        <a:p>
          <a:endParaRPr lang="en-US"/>
        </a:p>
      </dgm:t>
    </dgm:pt>
    <dgm:pt modelId="{8D7BB38C-AACE-48FB-A723-624DC1A3A62F}" type="sibTrans" cxnId="{38CD68D6-E784-4FFC-B97E-0896E2428BA7}">
      <dgm:prSet/>
      <dgm:spPr/>
      <dgm:t>
        <a:bodyPr/>
        <a:lstStyle/>
        <a:p>
          <a:endParaRPr lang="en-US"/>
        </a:p>
      </dgm:t>
    </dgm:pt>
    <dgm:pt modelId="{04125D10-8A49-40EF-BC54-9F900DDA1668}">
      <dgm:prSet/>
      <dgm:spPr/>
      <dgm:t>
        <a:bodyPr/>
        <a:lstStyle/>
        <a:p>
          <a:r>
            <a:rPr lang="en-US" dirty="0"/>
            <a:t>Stress, Depression and sleep disturbances</a:t>
          </a:r>
        </a:p>
      </dgm:t>
    </dgm:pt>
    <dgm:pt modelId="{8BB2B349-855B-491D-A592-A333AB51482B}" type="parTrans" cxnId="{129BB052-42AF-4A35-8B5F-CDFCD8CF1CC2}">
      <dgm:prSet/>
      <dgm:spPr/>
      <dgm:t>
        <a:bodyPr/>
        <a:lstStyle/>
        <a:p>
          <a:endParaRPr lang="en-US"/>
        </a:p>
      </dgm:t>
    </dgm:pt>
    <dgm:pt modelId="{40377D0A-CA03-499F-82F9-B22C3D14B44C}" type="sibTrans" cxnId="{129BB052-42AF-4A35-8B5F-CDFCD8CF1CC2}">
      <dgm:prSet/>
      <dgm:spPr/>
      <dgm:t>
        <a:bodyPr/>
        <a:lstStyle/>
        <a:p>
          <a:endParaRPr lang="en-US"/>
        </a:p>
      </dgm:t>
    </dgm:pt>
    <dgm:pt modelId="{9FE9EBE6-AD52-4ACB-9CB8-80CF2E21AEDD}">
      <dgm:prSet/>
      <dgm:spPr/>
      <dgm:t>
        <a:bodyPr/>
        <a:lstStyle/>
        <a:p>
          <a:r>
            <a:rPr lang="en-US" dirty="0"/>
            <a:t>Amputation</a:t>
          </a:r>
        </a:p>
      </dgm:t>
    </dgm:pt>
    <dgm:pt modelId="{E5ACB92F-A47D-4F66-BBEF-BCBD42686D2F}" type="parTrans" cxnId="{A82BE7C1-8B21-4ECD-8263-A4F9A35C2561}">
      <dgm:prSet/>
      <dgm:spPr/>
      <dgm:t>
        <a:bodyPr/>
        <a:lstStyle/>
        <a:p>
          <a:endParaRPr lang="en-US"/>
        </a:p>
      </dgm:t>
    </dgm:pt>
    <dgm:pt modelId="{ED2522AB-61E6-4055-91D6-528E582B044F}" type="sibTrans" cxnId="{A82BE7C1-8B21-4ECD-8263-A4F9A35C2561}">
      <dgm:prSet/>
      <dgm:spPr/>
      <dgm:t>
        <a:bodyPr/>
        <a:lstStyle/>
        <a:p>
          <a:endParaRPr lang="en-US"/>
        </a:p>
      </dgm:t>
    </dgm:pt>
    <dgm:pt modelId="{9BA1A237-86E4-47C9-8110-C1CE86C50FE9}">
      <dgm:prSet/>
      <dgm:spPr/>
      <dgm:t>
        <a:bodyPr/>
        <a:lstStyle/>
        <a:p>
          <a:r>
            <a:rPr lang="en-US" dirty="0"/>
            <a:t>Respiratory Disease</a:t>
          </a:r>
        </a:p>
      </dgm:t>
    </dgm:pt>
    <dgm:pt modelId="{8D1B7B28-4250-4CC4-B196-BB1ACF1EAB1C}" type="parTrans" cxnId="{9806E0CA-B9B1-4569-B98B-A2D83AFBEEE4}">
      <dgm:prSet/>
      <dgm:spPr/>
      <dgm:t>
        <a:bodyPr/>
        <a:lstStyle/>
        <a:p>
          <a:endParaRPr lang="en-US"/>
        </a:p>
      </dgm:t>
    </dgm:pt>
    <dgm:pt modelId="{C07CEDFA-305C-4804-BB78-1827F7FA7725}" type="sibTrans" cxnId="{9806E0CA-B9B1-4569-B98B-A2D83AFBEEE4}">
      <dgm:prSet/>
      <dgm:spPr/>
      <dgm:t>
        <a:bodyPr/>
        <a:lstStyle/>
        <a:p>
          <a:endParaRPr lang="en-US"/>
        </a:p>
      </dgm:t>
    </dgm:pt>
    <dgm:pt modelId="{56583EE5-77E5-4FBD-9087-919049EF2E78}">
      <dgm:prSet/>
      <dgm:spPr/>
      <dgm:t>
        <a:bodyPr/>
        <a:lstStyle/>
        <a:p>
          <a:r>
            <a:rPr lang="en-US" dirty="0"/>
            <a:t>Hand Injuries</a:t>
          </a:r>
        </a:p>
      </dgm:t>
    </dgm:pt>
    <dgm:pt modelId="{F9ACF9C7-6BA1-4D5C-AE94-FC55AE24CABF}" type="parTrans" cxnId="{65D87C2A-2496-4242-8EB4-9CDA8525D708}">
      <dgm:prSet/>
      <dgm:spPr/>
      <dgm:t>
        <a:bodyPr/>
        <a:lstStyle/>
        <a:p>
          <a:endParaRPr lang="en-US"/>
        </a:p>
      </dgm:t>
    </dgm:pt>
    <dgm:pt modelId="{04926B95-3707-48B5-90E4-B9A918140F52}" type="sibTrans" cxnId="{65D87C2A-2496-4242-8EB4-9CDA8525D708}">
      <dgm:prSet/>
      <dgm:spPr/>
      <dgm:t>
        <a:bodyPr/>
        <a:lstStyle/>
        <a:p>
          <a:endParaRPr lang="en-US"/>
        </a:p>
      </dgm:t>
    </dgm:pt>
    <dgm:pt modelId="{EDA5DE2D-DE91-409F-B7F6-560B4C8C434B}" type="pres">
      <dgm:prSet presAssocID="{51A122F6-A06E-4747-B296-852EE3F7DA03}" presName="Name0" presStyleCnt="0">
        <dgm:presLayoutVars>
          <dgm:dir/>
          <dgm:animLvl val="lvl"/>
          <dgm:resizeHandles val="exact"/>
        </dgm:presLayoutVars>
      </dgm:prSet>
      <dgm:spPr/>
    </dgm:pt>
    <dgm:pt modelId="{919D0BCC-3718-4544-BB34-F3AA6E9DD5D3}" type="pres">
      <dgm:prSet presAssocID="{51A122F6-A06E-4747-B296-852EE3F7DA03}" presName="dummy" presStyleCnt="0"/>
      <dgm:spPr/>
    </dgm:pt>
    <dgm:pt modelId="{C20A8343-7857-4447-B1EE-8A51416D0917}" type="pres">
      <dgm:prSet presAssocID="{51A122F6-A06E-4747-B296-852EE3F7DA03}" presName="linH" presStyleCnt="0"/>
      <dgm:spPr/>
    </dgm:pt>
    <dgm:pt modelId="{48600148-566F-4F0B-A205-E668531820DC}" type="pres">
      <dgm:prSet presAssocID="{51A122F6-A06E-4747-B296-852EE3F7DA03}" presName="padding1" presStyleCnt="0"/>
      <dgm:spPr/>
    </dgm:pt>
    <dgm:pt modelId="{2DBA5D73-2F7B-4EE2-A85B-2CB19F05261A}" type="pres">
      <dgm:prSet presAssocID="{FD9D6BC1-B7ED-40BC-A262-3508A8C0D5DA}" presName="linV" presStyleCnt="0"/>
      <dgm:spPr/>
    </dgm:pt>
    <dgm:pt modelId="{4E0CDF26-728B-402D-8AA0-0A23FDE0AA03}" type="pres">
      <dgm:prSet presAssocID="{FD9D6BC1-B7ED-40BC-A262-3508A8C0D5DA}" presName="spVertical1" presStyleCnt="0"/>
      <dgm:spPr/>
    </dgm:pt>
    <dgm:pt modelId="{36892C47-B633-4D20-96D0-E4AFA75A3F87}" type="pres">
      <dgm:prSet presAssocID="{FD9D6BC1-B7ED-40BC-A262-3508A8C0D5DA}" presName="parTx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5A6072F9-4F4E-4A9F-A77E-270FBFF8E74C}" type="pres">
      <dgm:prSet presAssocID="{FD9D6BC1-B7ED-40BC-A262-3508A8C0D5DA}" presName="spVertical2" presStyleCnt="0"/>
      <dgm:spPr/>
    </dgm:pt>
    <dgm:pt modelId="{322F90E0-AD59-42E6-948B-751208D04754}" type="pres">
      <dgm:prSet presAssocID="{FD9D6BC1-B7ED-40BC-A262-3508A8C0D5DA}" presName="spVertical3" presStyleCnt="0"/>
      <dgm:spPr/>
    </dgm:pt>
    <dgm:pt modelId="{BB8D6CE7-19EA-452D-AA10-479B20D07280}" type="pres">
      <dgm:prSet presAssocID="{FD9D6BC1-B7ED-40BC-A262-3508A8C0D5DA}" presName="desTx" presStyleLbl="revTx" presStyleIdx="1" presStyleCnt="6" custScaleX="113589">
        <dgm:presLayoutVars>
          <dgm:bulletEnabled val="1"/>
        </dgm:presLayoutVars>
      </dgm:prSet>
      <dgm:spPr/>
    </dgm:pt>
    <dgm:pt modelId="{5B20C9E7-084F-437B-A28A-7C75A464A25D}" type="pres">
      <dgm:prSet presAssocID="{127F5573-9D66-4097-89FE-17AD168C3124}" presName="space" presStyleCnt="0"/>
      <dgm:spPr/>
    </dgm:pt>
    <dgm:pt modelId="{17112D89-11D5-478D-A63D-4D6FC727EB01}" type="pres">
      <dgm:prSet presAssocID="{EDBFA420-01B4-4B37-91C2-6D715EBAB114}" presName="linV" presStyleCnt="0"/>
      <dgm:spPr/>
    </dgm:pt>
    <dgm:pt modelId="{F0D09511-A062-496C-9B4D-9261C9C1C25C}" type="pres">
      <dgm:prSet presAssocID="{EDBFA420-01B4-4B37-91C2-6D715EBAB114}" presName="spVertical1" presStyleCnt="0"/>
      <dgm:spPr/>
    </dgm:pt>
    <dgm:pt modelId="{90FBCC7F-5CB9-4FD7-92B5-E5837C5B9276}" type="pres">
      <dgm:prSet presAssocID="{EDBFA420-01B4-4B37-91C2-6D715EBAB114}" presName="parTx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89AAAF3A-7B55-4E64-9397-36CA55A43760}" type="pres">
      <dgm:prSet presAssocID="{EDBFA420-01B4-4B37-91C2-6D715EBAB114}" presName="spVertical2" presStyleCnt="0"/>
      <dgm:spPr/>
    </dgm:pt>
    <dgm:pt modelId="{C0117EFA-9505-4243-97BF-1AC92EC45466}" type="pres">
      <dgm:prSet presAssocID="{EDBFA420-01B4-4B37-91C2-6D715EBAB114}" presName="spVertical3" presStyleCnt="0"/>
      <dgm:spPr/>
    </dgm:pt>
    <dgm:pt modelId="{D40F423F-C44F-4CB6-853C-0A6A3FB59E37}" type="pres">
      <dgm:prSet presAssocID="{EDBFA420-01B4-4B37-91C2-6D715EBAB114}" presName="desTx" presStyleLbl="revTx" presStyleIdx="3" presStyleCnt="6">
        <dgm:presLayoutVars>
          <dgm:bulletEnabled val="1"/>
        </dgm:presLayoutVars>
      </dgm:prSet>
      <dgm:spPr/>
    </dgm:pt>
    <dgm:pt modelId="{A165CF80-5853-4623-A0F2-B820CD0D420C}" type="pres">
      <dgm:prSet presAssocID="{E8513453-0A41-4838-BCA9-F550CF35337F}" presName="space" presStyleCnt="0"/>
      <dgm:spPr/>
    </dgm:pt>
    <dgm:pt modelId="{DE7B0807-0B31-43C8-86A3-C6003B97B569}" type="pres">
      <dgm:prSet presAssocID="{1E91B893-4038-4672-8446-C078276ACE76}" presName="linV" presStyleCnt="0"/>
      <dgm:spPr/>
    </dgm:pt>
    <dgm:pt modelId="{AE72C816-0B6D-4B32-8935-9311E824F0D4}" type="pres">
      <dgm:prSet presAssocID="{1E91B893-4038-4672-8446-C078276ACE76}" presName="spVertical1" presStyleCnt="0"/>
      <dgm:spPr/>
    </dgm:pt>
    <dgm:pt modelId="{0D67F8E1-4E9F-4E65-B46E-9EC80122D6C7}" type="pres">
      <dgm:prSet presAssocID="{1E91B893-4038-4672-8446-C078276ACE76}" presName="parTx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583363A0-0B3C-44B4-A26D-96DC96BF0E21}" type="pres">
      <dgm:prSet presAssocID="{1E91B893-4038-4672-8446-C078276ACE76}" presName="spVertical2" presStyleCnt="0"/>
      <dgm:spPr/>
    </dgm:pt>
    <dgm:pt modelId="{25CF2F54-AC9E-445E-84A3-3C5F6DFF91DD}" type="pres">
      <dgm:prSet presAssocID="{1E91B893-4038-4672-8446-C078276ACE76}" presName="spVertical3" presStyleCnt="0"/>
      <dgm:spPr/>
    </dgm:pt>
    <dgm:pt modelId="{DC5E7DBA-8D24-4223-AB9D-A8A6DE5CDDA3}" type="pres">
      <dgm:prSet presAssocID="{1E91B893-4038-4672-8446-C078276ACE76}" presName="desTx" presStyleLbl="revTx" presStyleIdx="5" presStyleCnt="6">
        <dgm:presLayoutVars>
          <dgm:bulletEnabled val="1"/>
        </dgm:presLayoutVars>
      </dgm:prSet>
      <dgm:spPr/>
    </dgm:pt>
    <dgm:pt modelId="{8EE7B2CF-EEE2-4462-9398-AAEEA8DE48C8}" type="pres">
      <dgm:prSet presAssocID="{51A122F6-A06E-4747-B296-852EE3F7DA03}" presName="padding2" presStyleCnt="0"/>
      <dgm:spPr/>
    </dgm:pt>
    <dgm:pt modelId="{CB1A5A47-E8AD-4228-AB6D-00F0CE332CB4}" type="pres">
      <dgm:prSet presAssocID="{51A122F6-A06E-4747-B296-852EE3F7DA03}" presName="negArrow" presStyleCnt="0"/>
      <dgm:spPr/>
    </dgm:pt>
    <dgm:pt modelId="{7C645D3D-3E50-4D4F-8C01-8B44FDAFB9C4}" type="pres">
      <dgm:prSet presAssocID="{51A122F6-A06E-4747-B296-852EE3F7DA03}" presName="backgroundArrow" presStyleLbl="node1" presStyleIdx="0" presStyleCnt="1"/>
      <dgm:spPr>
        <a:gradFill flip="none" rotWithShape="1">
          <a:gsLst>
            <a:gs pos="0">
              <a:srgbClr val="006600"/>
            </a:gs>
            <a:gs pos="34000">
              <a:schemeClr val="accent3">
                <a:lumMod val="50000"/>
              </a:schemeClr>
            </a:gs>
            <a:gs pos="85000">
              <a:schemeClr val="tx2">
                <a:lumMod val="75000"/>
              </a:schemeClr>
            </a:gs>
            <a:gs pos="100000">
              <a:schemeClr val="tx1"/>
            </a:gs>
          </a:gsLst>
          <a:lin ang="0" scaled="1"/>
          <a:tileRect/>
        </a:gradFill>
      </dgm:spPr>
    </dgm:pt>
  </dgm:ptLst>
  <dgm:cxnLst>
    <dgm:cxn modelId="{0E149F00-5E8D-4002-83C7-DC175C6B0121}" srcId="{FD9D6BC1-B7ED-40BC-A262-3508A8C0D5DA}" destId="{20A15069-E5CF-4295-9C0B-0774FF2AC8A5}" srcOrd="0" destOrd="0" parTransId="{D35C04DF-E7DD-40FD-B65A-511B57565552}" sibTransId="{E43DE017-C80E-481D-8594-AA0E2A799B83}"/>
    <dgm:cxn modelId="{78D42402-316A-4E78-8202-512BF9C6E676}" type="presOf" srcId="{A12776A1-BFB8-43DC-9C19-D0EB9A0A644C}" destId="{D40F423F-C44F-4CB6-853C-0A6A3FB59E37}" srcOrd="0" destOrd="6" presId="urn:microsoft.com/office/officeart/2005/8/layout/hProcess3"/>
    <dgm:cxn modelId="{63E10607-F21F-486B-8C0D-A946417CFDFC}" type="presOf" srcId="{70C01D47-E649-46F8-BEB7-4217A189A372}" destId="{D40F423F-C44F-4CB6-853C-0A6A3FB59E37}" srcOrd="0" destOrd="1" presId="urn:microsoft.com/office/officeart/2005/8/layout/hProcess3"/>
    <dgm:cxn modelId="{A3E90613-FCE8-4991-8695-A596972C8BE4}" srcId="{EDBFA420-01B4-4B37-91C2-6D715EBAB114}" destId="{75A143B9-6015-48AC-A251-A662D7493B7C}" srcOrd="11" destOrd="0" parTransId="{5E14C10B-96DC-423C-A38C-B04337155918}" sibTransId="{AF8937FC-D9FF-4A25-933D-9A308B73636E}"/>
    <dgm:cxn modelId="{E7C05915-7F9E-46F9-B38A-31974E3388F8}" type="presOf" srcId="{51A122F6-A06E-4747-B296-852EE3F7DA03}" destId="{EDA5DE2D-DE91-409F-B7F6-560B4C8C434B}" srcOrd="0" destOrd="0" presId="urn:microsoft.com/office/officeart/2005/8/layout/hProcess3"/>
    <dgm:cxn modelId="{DD1BFB1D-74E7-43E7-8E78-38386BF43EE0}" srcId="{EDBFA420-01B4-4B37-91C2-6D715EBAB114}" destId="{A12776A1-BFB8-43DC-9C19-D0EB9A0A644C}" srcOrd="6" destOrd="0" parTransId="{2F0C7EB7-1E11-4EF3-A9EB-DFFD7BFBBEB4}" sibTransId="{523EA12F-B0B9-4733-838F-FE2F73903F22}"/>
    <dgm:cxn modelId="{D0C02720-032A-4290-9585-87748AF2E268}" type="presOf" srcId="{FD9D6BC1-B7ED-40BC-A262-3508A8C0D5DA}" destId="{36892C47-B633-4D20-96D0-E4AFA75A3F87}" srcOrd="0" destOrd="0" presId="urn:microsoft.com/office/officeart/2005/8/layout/hProcess3"/>
    <dgm:cxn modelId="{CCCF9321-484C-4830-9884-714726D7CFA1}" srcId="{EDBFA420-01B4-4B37-91C2-6D715EBAB114}" destId="{11A4F597-C549-4527-B3DD-81507B3739C1}" srcOrd="10" destOrd="0" parTransId="{4229538A-2071-4D96-AD45-ADD7B51CFCB6}" sibTransId="{AFD5BEC8-71B5-4B54-AE42-55A43FD8E4A4}"/>
    <dgm:cxn modelId="{73CC0624-5C24-4A2C-B9E3-AA62721B70D7}" type="presOf" srcId="{F15FBD0D-FCF5-41A1-882C-2BE7DE076872}" destId="{D40F423F-C44F-4CB6-853C-0A6A3FB59E37}" srcOrd="0" destOrd="4" presId="urn:microsoft.com/office/officeart/2005/8/layout/hProcess3"/>
    <dgm:cxn modelId="{9D620428-E3FE-4A5C-816D-67031A337C5E}" type="presOf" srcId="{EDBFA420-01B4-4B37-91C2-6D715EBAB114}" destId="{90FBCC7F-5CB9-4FD7-92B5-E5837C5B9276}" srcOrd="0" destOrd="0" presId="urn:microsoft.com/office/officeart/2005/8/layout/hProcess3"/>
    <dgm:cxn modelId="{65D87C2A-2496-4242-8EB4-9CDA8525D708}" srcId="{E24E755C-0E53-4EBC-B5BC-A55AEB8F6003}" destId="{56583EE5-77E5-4FBD-9087-919049EF2E78}" srcOrd="3" destOrd="0" parTransId="{F9ACF9C7-6BA1-4D5C-AE94-FC55AE24CABF}" sibTransId="{04926B95-3707-48B5-90E4-B9A918140F52}"/>
    <dgm:cxn modelId="{77FA9A2F-B560-46E4-865F-1DE4650D7224}" type="presOf" srcId="{FEF0ECCC-A9BF-4765-8F3B-BA59F6CFF0AB}" destId="{D40F423F-C44F-4CB6-853C-0A6A3FB59E37}" srcOrd="0" destOrd="0" presId="urn:microsoft.com/office/officeart/2005/8/layout/hProcess3"/>
    <dgm:cxn modelId="{F8898C35-B59F-4A55-A8F7-620934C80458}" srcId="{FD9D6BC1-B7ED-40BC-A262-3508A8C0D5DA}" destId="{E24E755C-0E53-4EBC-B5BC-A55AEB8F6003}" srcOrd="4" destOrd="0" parTransId="{81584769-BBD6-4DC3-A339-AD5298541A07}" sibTransId="{1BDFA68A-E371-450A-BED1-435303776383}"/>
    <dgm:cxn modelId="{B096AE36-FE48-48DF-B044-8B29DC52BC34}" type="presOf" srcId="{4E8CAA77-1408-413D-AA31-B98AB1B4547A}" destId="{D40F423F-C44F-4CB6-853C-0A6A3FB59E37}" srcOrd="0" destOrd="5" presId="urn:microsoft.com/office/officeart/2005/8/layout/hProcess3"/>
    <dgm:cxn modelId="{9421C639-87A6-440F-BDA9-653CD5EAF113}" type="presOf" srcId="{56583EE5-77E5-4FBD-9087-919049EF2E78}" destId="{BB8D6CE7-19EA-452D-AA10-479B20D07280}" srcOrd="0" destOrd="8" presId="urn:microsoft.com/office/officeart/2005/8/layout/hProcess3"/>
    <dgm:cxn modelId="{C12E843E-DB0B-4365-8CB7-C356D6310490}" srcId="{EDBFA420-01B4-4B37-91C2-6D715EBAB114}" destId="{4E8CAA77-1408-413D-AA31-B98AB1B4547A}" srcOrd="5" destOrd="0" parTransId="{C2A803AC-DA50-4D1E-BF74-1754F183C5A2}" sibTransId="{55E7D2E6-64F9-4C55-BB53-31F658A6F1DD}"/>
    <dgm:cxn modelId="{65CA913E-8FCD-43A0-AEE3-80C946CAC120}" type="presOf" srcId="{682C311E-5309-49A3-BF71-66658A62FDFD}" destId="{D40F423F-C44F-4CB6-853C-0A6A3FB59E37}" srcOrd="0" destOrd="12" presId="urn:microsoft.com/office/officeart/2005/8/layout/hProcess3"/>
    <dgm:cxn modelId="{6C19075D-CD81-4541-923D-351FD2B5A430}" type="presOf" srcId="{D35829DC-C4F6-4420-B350-97769F555BD2}" destId="{D40F423F-C44F-4CB6-853C-0A6A3FB59E37}" srcOrd="0" destOrd="13" presId="urn:microsoft.com/office/officeart/2005/8/layout/hProcess3"/>
    <dgm:cxn modelId="{3EBFC741-D243-4B6B-A3CE-A05F2E900883}" srcId="{1E91B893-4038-4672-8446-C078276ACE76}" destId="{E7DF3C80-A582-43B9-B917-DC4DDC6B1F05}" srcOrd="0" destOrd="0" parTransId="{8B9E6F89-3F58-467D-AFEE-DDDDF9154DC7}" sibTransId="{69A22609-C63F-4894-AB90-E21851E94EA4}"/>
    <dgm:cxn modelId="{7BD25F44-0934-4836-BBC0-2749B046E939}" srcId="{EDBFA420-01B4-4B37-91C2-6D715EBAB114}" destId="{F15FBD0D-FCF5-41A1-882C-2BE7DE076872}" srcOrd="4" destOrd="0" parTransId="{918A029C-D04D-4928-8951-1BFA5FA2C474}" sibTransId="{7D63E26D-9984-4FD4-AAAF-142C3DBFB44F}"/>
    <dgm:cxn modelId="{667BD064-CB4F-4FCB-B794-6FB0009AE918}" type="presOf" srcId="{11A4F597-C549-4527-B3DD-81507B3739C1}" destId="{D40F423F-C44F-4CB6-853C-0A6A3FB59E37}" srcOrd="0" destOrd="10" presId="urn:microsoft.com/office/officeart/2005/8/layout/hProcess3"/>
    <dgm:cxn modelId="{D8D74947-1FA4-4A4C-9AC7-62355990E33B}" type="presOf" srcId="{30ACE26E-24F9-40D9-A639-31448580DA75}" destId="{BB8D6CE7-19EA-452D-AA10-479B20D07280}" srcOrd="0" destOrd="3" presId="urn:microsoft.com/office/officeart/2005/8/layout/hProcess3"/>
    <dgm:cxn modelId="{66A38847-E41E-42C5-B386-4E1D92734BA8}" srcId="{E24E755C-0E53-4EBC-B5BC-A55AEB8F6003}" destId="{3BBA7488-9D43-434C-A365-B9F850F3723E}" srcOrd="1" destOrd="0" parTransId="{8FD1E8D3-4B67-4F2B-838F-5395C9356506}" sibTransId="{A0428CAF-8108-428E-A85D-AF151E110AF3}"/>
    <dgm:cxn modelId="{ECF5736A-99AA-43A7-8269-1034B3E68AEC}" type="presOf" srcId="{75A143B9-6015-48AC-A251-A662D7493B7C}" destId="{D40F423F-C44F-4CB6-853C-0A6A3FB59E37}" srcOrd="0" destOrd="11" presId="urn:microsoft.com/office/officeart/2005/8/layout/hProcess3"/>
    <dgm:cxn modelId="{AB79296B-8D4F-4A91-8429-044538C10F02}" type="presOf" srcId="{20A15069-E5CF-4295-9C0B-0774FF2AC8A5}" destId="{BB8D6CE7-19EA-452D-AA10-479B20D07280}" srcOrd="0" destOrd="0" presId="urn:microsoft.com/office/officeart/2005/8/layout/hProcess3"/>
    <dgm:cxn modelId="{A5FF8351-AC3C-4D0A-A82D-03225517EB3D}" type="presOf" srcId="{3BBA7488-9D43-434C-A365-B9F850F3723E}" destId="{BB8D6CE7-19EA-452D-AA10-479B20D07280}" srcOrd="0" destOrd="6" presId="urn:microsoft.com/office/officeart/2005/8/layout/hProcess3"/>
    <dgm:cxn modelId="{129BB052-42AF-4A35-8B5F-CDFCD8CF1CC2}" srcId="{E24E755C-0E53-4EBC-B5BC-A55AEB8F6003}" destId="{04125D10-8A49-40EF-BC54-9F900DDA1668}" srcOrd="6" destOrd="0" parTransId="{8BB2B349-855B-491D-A592-A333AB51482B}" sibTransId="{40377D0A-CA03-499F-82F9-B22C3D14B44C}"/>
    <dgm:cxn modelId="{2C948255-4CE9-44C0-82C3-669EC70ACDA8}" srcId="{FD9D6BC1-B7ED-40BC-A262-3508A8C0D5DA}" destId="{30ACE26E-24F9-40D9-A639-31448580DA75}" srcOrd="3" destOrd="0" parTransId="{A1D5D04F-8138-4030-AEAA-368DFF2E0059}" sibTransId="{2B65603F-0E4B-4DF5-9B1F-17039FE74EDE}"/>
    <dgm:cxn modelId="{9EBAE175-46DB-421C-8749-DCE3FA226906}" srcId="{EDBFA420-01B4-4B37-91C2-6D715EBAB114}" destId="{D35829DC-C4F6-4420-B350-97769F555BD2}" srcOrd="13" destOrd="0" parTransId="{2560C051-1944-4DD6-AD78-E8F15982CC3C}" sibTransId="{CA0E4CA3-73FB-40D5-A5ED-950DEB45E2C3}"/>
    <dgm:cxn modelId="{5DA2345A-7E3F-4D8C-9467-A99CB04116AD}" type="presOf" srcId="{D96BE42D-4868-4065-A3EF-00D9E6E004B1}" destId="{D40F423F-C44F-4CB6-853C-0A6A3FB59E37}" srcOrd="0" destOrd="2" presId="urn:microsoft.com/office/officeart/2005/8/layout/hProcess3"/>
    <dgm:cxn modelId="{940EB488-79B2-4AD3-8D1A-A2749B997121}" srcId="{EDBFA420-01B4-4B37-91C2-6D715EBAB114}" destId="{A69C1002-74AB-49FE-9C02-661ED0B01D73}" srcOrd="14" destOrd="0" parTransId="{34F4241F-5CB1-48A2-87B8-5F9D3D792DD8}" sibTransId="{DEF50126-F742-461E-A72F-5EDE5255B78B}"/>
    <dgm:cxn modelId="{A74F4F8B-B052-4DDF-AC37-ECB523E84276}" type="presOf" srcId="{E24E755C-0E53-4EBC-B5BC-A55AEB8F6003}" destId="{BB8D6CE7-19EA-452D-AA10-479B20D07280}" srcOrd="0" destOrd="4" presId="urn:microsoft.com/office/officeart/2005/8/layout/hProcess3"/>
    <dgm:cxn modelId="{A105938E-3BFA-42B6-AA2B-EC81D286F6AF}" type="presOf" srcId="{A69C1002-74AB-49FE-9C02-661ED0B01D73}" destId="{D40F423F-C44F-4CB6-853C-0A6A3FB59E37}" srcOrd="0" destOrd="14" presId="urn:microsoft.com/office/officeart/2005/8/layout/hProcess3"/>
    <dgm:cxn modelId="{509E3990-7221-4D25-806B-C77CADEEF925}" srcId="{EDBFA420-01B4-4B37-91C2-6D715EBAB114}" destId="{682C311E-5309-49A3-BF71-66658A62FDFD}" srcOrd="12" destOrd="0" parTransId="{CA89E78E-8F1B-4C7D-A0EA-6037B76DC024}" sibTransId="{E906E5F7-59F9-4BB5-ABCA-11001A7D1912}"/>
    <dgm:cxn modelId="{81A94390-3E71-4629-8942-2DC1C1BB1921}" type="presOf" srcId="{E7DF3C80-A582-43B9-B917-DC4DDC6B1F05}" destId="{DC5E7DBA-8D24-4223-AB9D-A8A6DE5CDDA3}" srcOrd="0" destOrd="0" presId="urn:microsoft.com/office/officeart/2005/8/layout/hProcess3"/>
    <dgm:cxn modelId="{D9F5F390-858D-4031-972A-FE596889B135}" srcId="{51A122F6-A06E-4747-B296-852EE3F7DA03}" destId="{FD9D6BC1-B7ED-40BC-A262-3508A8C0D5DA}" srcOrd="0" destOrd="0" parTransId="{1E7B1544-5823-484E-86CB-3D17ABE1E084}" sibTransId="{127F5573-9D66-4097-89FE-17AD168C3124}"/>
    <dgm:cxn modelId="{B3915B92-57A9-4580-A259-4BD05A97A796}" type="presOf" srcId="{C0E475E2-6B8E-40FC-93AE-B0B4C1838E52}" destId="{BB8D6CE7-19EA-452D-AA10-479B20D07280}" srcOrd="0" destOrd="1" presId="urn:microsoft.com/office/officeart/2005/8/layout/hProcess3"/>
    <dgm:cxn modelId="{19D2E696-5FCA-44E0-9725-711C32940688}" type="presOf" srcId="{544F323E-8375-490F-802F-BC5018F302A8}" destId="{D40F423F-C44F-4CB6-853C-0A6A3FB59E37}" srcOrd="0" destOrd="8" presId="urn:microsoft.com/office/officeart/2005/8/layout/hProcess3"/>
    <dgm:cxn modelId="{1992D098-50F4-4872-870F-BF9028D644E4}" srcId="{FD9D6BC1-B7ED-40BC-A262-3508A8C0D5DA}" destId="{C0E475E2-6B8E-40FC-93AE-B0B4C1838E52}" srcOrd="1" destOrd="0" parTransId="{7DED85AA-D128-4C70-8BB6-EACD88047B6D}" sibTransId="{10475784-C751-4926-AEB8-75AA92014035}"/>
    <dgm:cxn modelId="{5126E198-1B69-44E8-ACEF-1DE298FFB00E}" type="presOf" srcId="{2184B556-6D91-4081-83CB-BF3AE0EA91E9}" destId="{BB8D6CE7-19EA-452D-AA10-479B20D07280}" srcOrd="0" destOrd="2" presId="urn:microsoft.com/office/officeart/2005/8/layout/hProcess3"/>
    <dgm:cxn modelId="{D5013599-A4D6-486D-8CBE-C746AE427C37}" srcId="{EDBFA420-01B4-4B37-91C2-6D715EBAB114}" destId="{D96BE42D-4868-4065-A3EF-00D9E6E004B1}" srcOrd="2" destOrd="0" parTransId="{9F792432-FB3B-4FC1-8B14-C7FA52A23102}" sibTransId="{4B501262-D7D0-49F6-98AF-1B27F3431AB5}"/>
    <dgm:cxn modelId="{7E81E39E-AC68-4397-B8CE-C820A449CA4E}" srcId="{EDBFA420-01B4-4B37-91C2-6D715EBAB114}" destId="{FEF0ECCC-A9BF-4765-8F3B-BA59F6CFF0AB}" srcOrd="0" destOrd="0" parTransId="{F24BB486-9499-49B4-A0F9-1FD322FBCCBC}" sibTransId="{6A429873-9B75-4C03-8B53-6B651ECCFDF1}"/>
    <dgm:cxn modelId="{BA80E69E-D48B-4190-9161-E26AEA43D345}" type="presOf" srcId="{04125D10-8A49-40EF-BC54-9F900DDA1668}" destId="{BB8D6CE7-19EA-452D-AA10-479B20D07280}" srcOrd="0" destOrd="11" presId="urn:microsoft.com/office/officeart/2005/8/layout/hProcess3"/>
    <dgm:cxn modelId="{6D6545A0-931D-48F9-9624-82E165F05AD9}" srcId="{51A122F6-A06E-4747-B296-852EE3F7DA03}" destId="{EDBFA420-01B4-4B37-91C2-6D715EBAB114}" srcOrd="1" destOrd="0" parTransId="{EE561258-63D6-4839-8711-94B0DD026723}" sibTransId="{E8513453-0A41-4838-BCA9-F550CF35337F}"/>
    <dgm:cxn modelId="{DC7777A1-72C6-4939-89C4-B3C632162B02}" srcId="{EDBFA420-01B4-4B37-91C2-6D715EBAB114}" destId="{52DFFD8C-B572-4BB1-B265-1C8877401006}" srcOrd="3" destOrd="0" parTransId="{343E6100-D4C0-4747-901C-7409956214E2}" sibTransId="{378AE38D-73FD-44E2-AF8F-7A648112C9DD}"/>
    <dgm:cxn modelId="{1BE0F6A1-7EE8-45C2-90FC-1CB5AD478F13}" type="presOf" srcId="{EDB1D3F7-65F9-4408-81A6-24ECCD55A62D}" destId="{BB8D6CE7-19EA-452D-AA10-479B20D07280}" srcOrd="0" destOrd="7" presId="urn:microsoft.com/office/officeart/2005/8/layout/hProcess3"/>
    <dgm:cxn modelId="{D3B3DBAC-DB6A-43DA-ABEE-C98EE539ADEB}" type="presOf" srcId="{52DFFD8C-B572-4BB1-B265-1C8877401006}" destId="{D40F423F-C44F-4CB6-853C-0A6A3FB59E37}" srcOrd="0" destOrd="3" presId="urn:microsoft.com/office/officeart/2005/8/layout/hProcess3"/>
    <dgm:cxn modelId="{4898FAB2-5382-4E2E-93AA-798AF2FE8E8D}" srcId="{EDBFA420-01B4-4B37-91C2-6D715EBAB114}" destId="{AE16E9E4-9BDB-4F26-AF57-A26A2D5F57E9}" srcOrd="7" destOrd="0" parTransId="{2A64D618-B4B3-481B-AE60-97569C48E430}" sibTransId="{15F9B62A-6FEB-4639-925A-74CD9B0BFF55}"/>
    <dgm:cxn modelId="{EA6AD6B3-1F3B-49B1-AA88-777C6B2FC480}" type="presOf" srcId="{9FE9EBE6-AD52-4ACB-9CB8-80CF2E21AEDD}" destId="{BB8D6CE7-19EA-452D-AA10-479B20D07280}" srcOrd="0" destOrd="5" presId="urn:microsoft.com/office/officeart/2005/8/layout/hProcess3"/>
    <dgm:cxn modelId="{328D91BA-C24E-4B8F-A775-8485FCBA4DF3}" srcId="{E24E755C-0E53-4EBC-B5BC-A55AEB8F6003}" destId="{CD90B98E-20F6-4386-9A59-97DB6835D079}" srcOrd="5" destOrd="0" parTransId="{9065DBC3-A8E0-4DEF-A5A3-B72255FAA657}" sibTransId="{329C3993-6038-43CB-BE52-C2CF34A5827E}"/>
    <dgm:cxn modelId="{ED12B6BA-B5B1-4F15-A352-2BB17D1BBDB3}" type="presOf" srcId="{AE16E9E4-9BDB-4F26-AF57-A26A2D5F57E9}" destId="{D40F423F-C44F-4CB6-853C-0A6A3FB59E37}" srcOrd="0" destOrd="7" presId="urn:microsoft.com/office/officeart/2005/8/layout/hProcess3"/>
    <dgm:cxn modelId="{DAF4CFBE-6A56-449F-8088-0B2B6B2958E6}" srcId="{51A122F6-A06E-4747-B296-852EE3F7DA03}" destId="{1E91B893-4038-4672-8446-C078276ACE76}" srcOrd="2" destOrd="0" parTransId="{2F99553A-A4D6-40D5-BDCB-916869D9C823}" sibTransId="{C2A82F0B-8C7D-4346-8731-105DE563ADC6}"/>
    <dgm:cxn modelId="{F71C5FBF-218B-4AEC-8C57-BA0DF7EFE024}" srcId="{EDBFA420-01B4-4B37-91C2-6D715EBAB114}" destId="{02F2E0A7-539C-4FE3-BCC0-72279175B235}" srcOrd="9" destOrd="0" parTransId="{BD1EE69F-EC53-40CB-B820-F821C3A6CCCF}" sibTransId="{4AE4CE0D-28A5-493E-8F24-F29DB05EC804}"/>
    <dgm:cxn modelId="{A82BE7C1-8B21-4ECD-8263-A4F9A35C2561}" srcId="{E24E755C-0E53-4EBC-B5BC-A55AEB8F6003}" destId="{9FE9EBE6-AD52-4ACB-9CB8-80CF2E21AEDD}" srcOrd="0" destOrd="0" parTransId="{E5ACB92F-A47D-4F66-BBEF-BCBD42686D2F}" sibTransId="{ED2522AB-61E6-4055-91D6-528E582B044F}"/>
    <dgm:cxn modelId="{E70616C9-6855-439B-BFD6-210AF16941D1}" srcId="{EDBFA420-01B4-4B37-91C2-6D715EBAB114}" destId="{70C01D47-E649-46F8-BEB7-4217A189A372}" srcOrd="1" destOrd="0" parTransId="{B4DCA7E7-9AA2-457D-9164-81A051CC4C64}" sibTransId="{D803EE6D-A946-40F4-9C6B-E7997ABFD951}"/>
    <dgm:cxn modelId="{9806E0CA-B9B1-4569-B98B-A2D83AFBEEE4}" srcId="{E24E755C-0E53-4EBC-B5BC-A55AEB8F6003}" destId="{9BA1A237-86E4-47C9-8110-C1CE86C50FE9}" srcOrd="4" destOrd="0" parTransId="{8D1B7B28-4250-4CC4-B196-BB1ACF1EAB1C}" sibTransId="{C07CEDFA-305C-4804-BB78-1827F7FA7725}"/>
    <dgm:cxn modelId="{10CB79CC-4447-4F3C-AE18-620DEE611498}" type="presOf" srcId="{1E91B893-4038-4672-8446-C078276ACE76}" destId="{0D67F8E1-4E9F-4E65-B46E-9EC80122D6C7}" srcOrd="0" destOrd="0" presId="urn:microsoft.com/office/officeart/2005/8/layout/hProcess3"/>
    <dgm:cxn modelId="{EDF69AD1-21BA-4102-A5CE-F75F6F28590C}" srcId="{FD9D6BC1-B7ED-40BC-A262-3508A8C0D5DA}" destId="{2184B556-6D91-4081-83CB-BF3AE0EA91E9}" srcOrd="2" destOrd="0" parTransId="{761490DC-1ABC-4646-9337-A0F39B363C61}" sibTransId="{B6541A9E-CF17-4D94-A47A-7F36C3CDDD36}"/>
    <dgm:cxn modelId="{6B755DD6-9A01-406F-B34C-9D5EA44D92AB}" srcId="{EDBFA420-01B4-4B37-91C2-6D715EBAB114}" destId="{544F323E-8375-490F-802F-BC5018F302A8}" srcOrd="8" destOrd="0" parTransId="{1BE45F9B-57AC-480C-BB29-9A512A185D8F}" sibTransId="{086166C2-254D-4F31-9915-3C2BA1DBC638}"/>
    <dgm:cxn modelId="{38CD68D6-E784-4FFC-B97E-0896E2428BA7}" srcId="{E24E755C-0E53-4EBC-B5BC-A55AEB8F6003}" destId="{EDB1D3F7-65F9-4408-81A6-24ECCD55A62D}" srcOrd="2" destOrd="0" parTransId="{DA700E90-4A30-477D-85B6-F50908860E46}" sibTransId="{8D7BB38C-AACE-48FB-A723-624DC1A3A62F}"/>
    <dgm:cxn modelId="{5DD6FAD8-D516-4007-A510-79FE74A1BA5D}" type="presOf" srcId="{9BA1A237-86E4-47C9-8110-C1CE86C50FE9}" destId="{BB8D6CE7-19EA-452D-AA10-479B20D07280}" srcOrd="0" destOrd="9" presId="urn:microsoft.com/office/officeart/2005/8/layout/hProcess3"/>
    <dgm:cxn modelId="{947E34DB-8021-4520-95F6-699DB7EB33C5}" type="presOf" srcId="{02F2E0A7-539C-4FE3-BCC0-72279175B235}" destId="{D40F423F-C44F-4CB6-853C-0A6A3FB59E37}" srcOrd="0" destOrd="9" presId="urn:microsoft.com/office/officeart/2005/8/layout/hProcess3"/>
    <dgm:cxn modelId="{C07C33DD-AC15-498D-A2FA-78F23E966026}" type="presOf" srcId="{CD90B98E-20F6-4386-9A59-97DB6835D079}" destId="{BB8D6CE7-19EA-452D-AA10-479B20D07280}" srcOrd="0" destOrd="10" presId="urn:microsoft.com/office/officeart/2005/8/layout/hProcess3"/>
    <dgm:cxn modelId="{8C7FA5B1-BC90-4AFE-828E-76E8C865FE6A}" type="presParOf" srcId="{EDA5DE2D-DE91-409F-B7F6-560B4C8C434B}" destId="{919D0BCC-3718-4544-BB34-F3AA6E9DD5D3}" srcOrd="0" destOrd="0" presId="urn:microsoft.com/office/officeart/2005/8/layout/hProcess3"/>
    <dgm:cxn modelId="{E1E935F1-AD99-4D12-8548-D744F064753A}" type="presParOf" srcId="{EDA5DE2D-DE91-409F-B7F6-560B4C8C434B}" destId="{C20A8343-7857-4447-B1EE-8A51416D0917}" srcOrd="1" destOrd="0" presId="urn:microsoft.com/office/officeart/2005/8/layout/hProcess3"/>
    <dgm:cxn modelId="{80A2605E-8CC7-4965-9873-CE9BFE564578}" type="presParOf" srcId="{C20A8343-7857-4447-B1EE-8A51416D0917}" destId="{48600148-566F-4F0B-A205-E668531820DC}" srcOrd="0" destOrd="0" presId="urn:microsoft.com/office/officeart/2005/8/layout/hProcess3"/>
    <dgm:cxn modelId="{6C75BAFA-36B6-4118-84C3-33AC2A794B19}" type="presParOf" srcId="{C20A8343-7857-4447-B1EE-8A51416D0917}" destId="{2DBA5D73-2F7B-4EE2-A85B-2CB19F05261A}" srcOrd="1" destOrd="0" presId="urn:microsoft.com/office/officeart/2005/8/layout/hProcess3"/>
    <dgm:cxn modelId="{85D1BDC7-94FD-4413-84A0-FC3F0CFB4ED2}" type="presParOf" srcId="{2DBA5D73-2F7B-4EE2-A85B-2CB19F05261A}" destId="{4E0CDF26-728B-402D-8AA0-0A23FDE0AA03}" srcOrd="0" destOrd="0" presId="urn:microsoft.com/office/officeart/2005/8/layout/hProcess3"/>
    <dgm:cxn modelId="{8F5D80D2-CB1C-4B28-B781-28360427AB79}" type="presParOf" srcId="{2DBA5D73-2F7B-4EE2-A85B-2CB19F05261A}" destId="{36892C47-B633-4D20-96D0-E4AFA75A3F87}" srcOrd="1" destOrd="0" presId="urn:microsoft.com/office/officeart/2005/8/layout/hProcess3"/>
    <dgm:cxn modelId="{47BF6A8D-2FE2-43D4-96E1-CC20053A6902}" type="presParOf" srcId="{2DBA5D73-2F7B-4EE2-A85B-2CB19F05261A}" destId="{5A6072F9-4F4E-4A9F-A77E-270FBFF8E74C}" srcOrd="2" destOrd="0" presId="urn:microsoft.com/office/officeart/2005/8/layout/hProcess3"/>
    <dgm:cxn modelId="{DBA426AC-4C23-40A9-A702-BD603B91C0BB}" type="presParOf" srcId="{2DBA5D73-2F7B-4EE2-A85B-2CB19F05261A}" destId="{322F90E0-AD59-42E6-948B-751208D04754}" srcOrd="3" destOrd="0" presId="urn:microsoft.com/office/officeart/2005/8/layout/hProcess3"/>
    <dgm:cxn modelId="{6B15AC2E-6426-494A-933E-0892281AB48B}" type="presParOf" srcId="{2DBA5D73-2F7B-4EE2-A85B-2CB19F05261A}" destId="{BB8D6CE7-19EA-452D-AA10-479B20D07280}" srcOrd="4" destOrd="0" presId="urn:microsoft.com/office/officeart/2005/8/layout/hProcess3"/>
    <dgm:cxn modelId="{5B76B066-899D-4BB3-B645-82E9F4541551}" type="presParOf" srcId="{C20A8343-7857-4447-B1EE-8A51416D0917}" destId="{5B20C9E7-084F-437B-A28A-7C75A464A25D}" srcOrd="2" destOrd="0" presId="urn:microsoft.com/office/officeart/2005/8/layout/hProcess3"/>
    <dgm:cxn modelId="{56283216-7C2C-4613-8BBC-3D03E6459325}" type="presParOf" srcId="{C20A8343-7857-4447-B1EE-8A51416D0917}" destId="{17112D89-11D5-478D-A63D-4D6FC727EB01}" srcOrd="3" destOrd="0" presId="urn:microsoft.com/office/officeart/2005/8/layout/hProcess3"/>
    <dgm:cxn modelId="{5959BD7A-104F-4218-9447-15744BFB5E9B}" type="presParOf" srcId="{17112D89-11D5-478D-A63D-4D6FC727EB01}" destId="{F0D09511-A062-496C-9B4D-9261C9C1C25C}" srcOrd="0" destOrd="0" presId="urn:microsoft.com/office/officeart/2005/8/layout/hProcess3"/>
    <dgm:cxn modelId="{0C6F6DC0-36A2-494C-996F-2597335B39C2}" type="presParOf" srcId="{17112D89-11D5-478D-A63D-4D6FC727EB01}" destId="{90FBCC7F-5CB9-4FD7-92B5-E5837C5B9276}" srcOrd="1" destOrd="0" presId="urn:microsoft.com/office/officeart/2005/8/layout/hProcess3"/>
    <dgm:cxn modelId="{84E65274-B5A9-4DDA-90C2-8E367D2E5005}" type="presParOf" srcId="{17112D89-11D5-478D-A63D-4D6FC727EB01}" destId="{89AAAF3A-7B55-4E64-9397-36CA55A43760}" srcOrd="2" destOrd="0" presId="urn:microsoft.com/office/officeart/2005/8/layout/hProcess3"/>
    <dgm:cxn modelId="{76883E50-E7AB-4B35-8DA8-DFF1BCA99C51}" type="presParOf" srcId="{17112D89-11D5-478D-A63D-4D6FC727EB01}" destId="{C0117EFA-9505-4243-97BF-1AC92EC45466}" srcOrd="3" destOrd="0" presId="urn:microsoft.com/office/officeart/2005/8/layout/hProcess3"/>
    <dgm:cxn modelId="{8E499B1E-987B-4397-8EB7-F4779DE71B4B}" type="presParOf" srcId="{17112D89-11D5-478D-A63D-4D6FC727EB01}" destId="{D40F423F-C44F-4CB6-853C-0A6A3FB59E37}" srcOrd="4" destOrd="0" presId="urn:microsoft.com/office/officeart/2005/8/layout/hProcess3"/>
    <dgm:cxn modelId="{C78B0599-A13A-4CD6-BF83-C490049E107B}" type="presParOf" srcId="{C20A8343-7857-4447-B1EE-8A51416D0917}" destId="{A165CF80-5853-4623-A0F2-B820CD0D420C}" srcOrd="4" destOrd="0" presId="urn:microsoft.com/office/officeart/2005/8/layout/hProcess3"/>
    <dgm:cxn modelId="{4E9AD2FD-E526-4DFD-B495-49C63F19274E}" type="presParOf" srcId="{C20A8343-7857-4447-B1EE-8A51416D0917}" destId="{DE7B0807-0B31-43C8-86A3-C6003B97B569}" srcOrd="5" destOrd="0" presId="urn:microsoft.com/office/officeart/2005/8/layout/hProcess3"/>
    <dgm:cxn modelId="{E4FE2BC7-DCE8-449D-879E-B786696883BF}" type="presParOf" srcId="{DE7B0807-0B31-43C8-86A3-C6003B97B569}" destId="{AE72C816-0B6D-4B32-8935-9311E824F0D4}" srcOrd="0" destOrd="0" presId="urn:microsoft.com/office/officeart/2005/8/layout/hProcess3"/>
    <dgm:cxn modelId="{CCBC1D8B-0A6F-443D-91EC-01522CA1DCC9}" type="presParOf" srcId="{DE7B0807-0B31-43C8-86A3-C6003B97B569}" destId="{0D67F8E1-4E9F-4E65-B46E-9EC80122D6C7}" srcOrd="1" destOrd="0" presId="urn:microsoft.com/office/officeart/2005/8/layout/hProcess3"/>
    <dgm:cxn modelId="{6B04603B-BEF1-48FB-AA72-49BC2FFBA7E8}" type="presParOf" srcId="{DE7B0807-0B31-43C8-86A3-C6003B97B569}" destId="{583363A0-0B3C-44B4-A26D-96DC96BF0E21}" srcOrd="2" destOrd="0" presId="urn:microsoft.com/office/officeart/2005/8/layout/hProcess3"/>
    <dgm:cxn modelId="{0781A1C2-4612-40DB-A632-BEF8CAB4FD7E}" type="presParOf" srcId="{DE7B0807-0B31-43C8-86A3-C6003B97B569}" destId="{25CF2F54-AC9E-445E-84A3-3C5F6DFF91DD}" srcOrd="3" destOrd="0" presId="urn:microsoft.com/office/officeart/2005/8/layout/hProcess3"/>
    <dgm:cxn modelId="{D16B2321-BC73-4673-8A95-DCBE73ADFA28}" type="presParOf" srcId="{DE7B0807-0B31-43C8-86A3-C6003B97B569}" destId="{DC5E7DBA-8D24-4223-AB9D-A8A6DE5CDDA3}" srcOrd="4" destOrd="0" presId="urn:microsoft.com/office/officeart/2005/8/layout/hProcess3"/>
    <dgm:cxn modelId="{1692E621-2D53-46E7-B23C-96F8011ACD1D}" type="presParOf" srcId="{C20A8343-7857-4447-B1EE-8A51416D0917}" destId="{8EE7B2CF-EEE2-4462-9398-AAEEA8DE48C8}" srcOrd="6" destOrd="0" presId="urn:microsoft.com/office/officeart/2005/8/layout/hProcess3"/>
    <dgm:cxn modelId="{6166DC21-D2C1-4D06-9A33-DDA3AA45DC0F}" type="presParOf" srcId="{C20A8343-7857-4447-B1EE-8A51416D0917}" destId="{CB1A5A47-E8AD-4228-AB6D-00F0CE332CB4}" srcOrd="7" destOrd="0" presId="urn:microsoft.com/office/officeart/2005/8/layout/hProcess3"/>
    <dgm:cxn modelId="{D00652DC-2891-49D0-9BFA-C5B8678D54E7}" type="presParOf" srcId="{C20A8343-7857-4447-B1EE-8A51416D0917}" destId="{7C645D3D-3E50-4D4F-8C01-8B44FDAFB9C4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C81D02-251A-488D-B6C6-D9284070067B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67739E-01CF-4938-BFDC-A97E6C82A8B9}">
      <dgm:prSet phldrT="[Text]"/>
      <dgm:spPr/>
      <dgm:t>
        <a:bodyPr/>
        <a:lstStyle/>
        <a:p>
          <a:r>
            <a:rPr lang="en-US" dirty="0"/>
            <a:t>Tomatoes</a:t>
          </a:r>
        </a:p>
      </dgm:t>
    </dgm:pt>
    <dgm:pt modelId="{C7B962C7-A7CE-465F-AE4B-39D528F13E5B}" type="parTrans" cxnId="{CF7C685B-584B-4B42-8C8C-27C9835BC30B}">
      <dgm:prSet/>
      <dgm:spPr/>
      <dgm:t>
        <a:bodyPr/>
        <a:lstStyle/>
        <a:p>
          <a:endParaRPr lang="en-US"/>
        </a:p>
      </dgm:t>
    </dgm:pt>
    <dgm:pt modelId="{FF709FC4-BD45-4F90-BBBB-43BDA24EB9E3}" type="sibTrans" cxnId="{CF7C685B-584B-4B42-8C8C-27C9835BC30B}">
      <dgm:prSet/>
      <dgm:spPr/>
      <dgm:t>
        <a:bodyPr/>
        <a:lstStyle/>
        <a:p>
          <a:endParaRPr lang="en-US"/>
        </a:p>
      </dgm:t>
    </dgm:pt>
    <dgm:pt modelId="{7553E38E-C289-4EED-86CF-096112C56084}">
      <dgm:prSet phldrT="[Text]"/>
      <dgm:spPr/>
      <dgm:t>
        <a:bodyPr/>
        <a:lstStyle/>
        <a:p>
          <a:r>
            <a:rPr lang="en-US" dirty="0"/>
            <a:t>Ergonomics</a:t>
          </a:r>
        </a:p>
      </dgm:t>
    </dgm:pt>
    <dgm:pt modelId="{AF92A227-B0E6-450F-AA34-043D650882CB}" type="parTrans" cxnId="{9E4479E9-4C2A-41B3-BF9C-030209145EF3}">
      <dgm:prSet/>
      <dgm:spPr/>
      <dgm:t>
        <a:bodyPr/>
        <a:lstStyle/>
        <a:p>
          <a:endParaRPr lang="en-US"/>
        </a:p>
      </dgm:t>
    </dgm:pt>
    <dgm:pt modelId="{7A5EA680-8099-4E19-AEFD-CAD706869653}" type="sibTrans" cxnId="{9E4479E9-4C2A-41B3-BF9C-030209145EF3}">
      <dgm:prSet/>
      <dgm:spPr/>
      <dgm:t>
        <a:bodyPr/>
        <a:lstStyle/>
        <a:p>
          <a:endParaRPr lang="en-US"/>
        </a:p>
      </dgm:t>
    </dgm:pt>
    <dgm:pt modelId="{8558D27D-1A76-4D61-AC6E-0890C5198B0C}">
      <dgm:prSet phldrT="[Text]"/>
      <dgm:spPr/>
      <dgm:t>
        <a:bodyPr/>
        <a:lstStyle/>
        <a:p>
          <a:r>
            <a:rPr lang="en-US" dirty="0"/>
            <a:t>Chili</a:t>
          </a:r>
        </a:p>
      </dgm:t>
    </dgm:pt>
    <dgm:pt modelId="{DFCB019A-A21A-4543-8137-9189A6910361}" type="parTrans" cxnId="{C9CE2F68-A55D-40C4-A834-5909A8981FF6}">
      <dgm:prSet/>
      <dgm:spPr/>
      <dgm:t>
        <a:bodyPr/>
        <a:lstStyle/>
        <a:p>
          <a:endParaRPr lang="en-US"/>
        </a:p>
      </dgm:t>
    </dgm:pt>
    <dgm:pt modelId="{2F07F744-42A1-405C-ACB2-CE2AD3560E1B}" type="sibTrans" cxnId="{C9CE2F68-A55D-40C4-A834-5909A8981FF6}">
      <dgm:prSet/>
      <dgm:spPr/>
      <dgm:t>
        <a:bodyPr/>
        <a:lstStyle/>
        <a:p>
          <a:endParaRPr lang="en-US"/>
        </a:p>
      </dgm:t>
    </dgm:pt>
    <dgm:pt modelId="{D2DDBB03-F861-4820-8C69-FAB8DC3F71CD}">
      <dgm:prSet phldrT="[Text]"/>
      <dgm:spPr/>
      <dgm:t>
        <a:bodyPr/>
        <a:lstStyle/>
        <a:p>
          <a:r>
            <a:rPr lang="en-US" dirty="0"/>
            <a:t>Alfalfa</a:t>
          </a:r>
        </a:p>
      </dgm:t>
    </dgm:pt>
    <dgm:pt modelId="{08B804D5-5A97-45FB-AD0E-DFE6D75F28AC}" type="parTrans" cxnId="{73F66272-8B7A-4443-80D6-76E7319D3766}">
      <dgm:prSet/>
      <dgm:spPr/>
      <dgm:t>
        <a:bodyPr/>
        <a:lstStyle/>
        <a:p>
          <a:endParaRPr lang="en-US"/>
        </a:p>
      </dgm:t>
    </dgm:pt>
    <dgm:pt modelId="{EEA45CE5-5D66-4308-98FF-A85A27829126}" type="sibTrans" cxnId="{73F66272-8B7A-4443-80D6-76E7319D3766}">
      <dgm:prSet/>
      <dgm:spPr/>
      <dgm:t>
        <a:bodyPr/>
        <a:lstStyle/>
        <a:p>
          <a:endParaRPr lang="en-US"/>
        </a:p>
      </dgm:t>
    </dgm:pt>
    <dgm:pt modelId="{DC54D8C1-9ADD-47E0-8D35-6CC30CB36DBE}">
      <dgm:prSet phldrT="[Text]"/>
      <dgm:spPr/>
      <dgm:t>
        <a:bodyPr/>
        <a:lstStyle/>
        <a:p>
          <a:r>
            <a:rPr lang="en-US" dirty="0"/>
            <a:t>Tractors</a:t>
          </a:r>
        </a:p>
      </dgm:t>
    </dgm:pt>
    <dgm:pt modelId="{C737F7C0-D696-4192-B939-904E892D70BA}" type="parTrans" cxnId="{47BE979F-C442-431A-9A2D-639A918FF727}">
      <dgm:prSet/>
      <dgm:spPr/>
      <dgm:t>
        <a:bodyPr/>
        <a:lstStyle/>
        <a:p>
          <a:endParaRPr lang="en-US"/>
        </a:p>
      </dgm:t>
    </dgm:pt>
    <dgm:pt modelId="{0C4E35FF-FA0D-4D41-8B78-A992306E811D}" type="sibTrans" cxnId="{47BE979F-C442-431A-9A2D-639A918FF727}">
      <dgm:prSet/>
      <dgm:spPr/>
      <dgm:t>
        <a:bodyPr/>
        <a:lstStyle/>
        <a:p>
          <a:endParaRPr lang="en-US"/>
        </a:p>
      </dgm:t>
    </dgm:pt>
    <dgm:pt modelId="{8FE97AD9-E264-4FA3-85EE-9CDCF7809188}">
      <dgm:prSet phldrT="[Text]"/>
      <dgm:spPr/>
      <dgm:t>
        <a:bodyPr/>
        <a:lstStyle/>
        <a:p>
          <a:r>
            <a:rPr lang="en-US" dirty="0"/>
            <a:t>Farm Site Mobility</a:t>
          </a:r>
        </a:p>
      </dgm:t>
    </dgm:pt>
    <dgm:pt modelId="{187E7FD1-B0B9-4BE6-B238-CA0F48E50EB5}" type="parTrans" cxnId="{A7A43B13-BA0D-4FAB-80B6-B2F4024D17E3}">
      <dgm:prSet/>
      <dgm:spPr/>
      <dgm:t>
        <a:bodyPr/>
        <a:lstStyle/>
        <a:p>
          <a:endParaRPr lang="en-US"/>
        </a:p>
      </dgm:t>
    </dgm:pt>
    <dgm:pt modelId="{08158E5A-4C6B-43B9-B020-A8D4CBFB135B}" type="sibTrans" cxnId="{A7A43B13-BA0D-4FAB-80B6-B2F4024D17E3}">
      <dgm:prSet/>
      <dgm:spPr/>
      <dgm:t>
        <a:bodyPr/>
        <a:lstStyle/>
        <a:p>
          <a:endParaRPr lang="en-US"/>
        </a:p>
      </dgm:t>
    </dgm:pt>
    <dgm:pt modelId="{0817B4EF-BAFE-491C-94B0-EEBEB296B16D}">
      <dgm:prSet phldrT="[Text]"/>
      <dgm:spPr/>
      <dgm:t>
        <a:bodyPr/>
        <a:lstStyle/>
        <a:p>
          <a:r>
            <a:rPr lang="en-US" dirty="0"/>
            <a:t>Heat and Senses</a:t>
          </a:r>
        </a:p>
      </dgm:t>
    </dgm:pt>
    <dgm:pt modelId="{0984B8AC-A381-4A17-819F-2EF97D06131A}" type="parTrans" cxnId="{04C33331-2FEE-4C81-8042-AF75B3F2D76B}">
      <dgm:prSet/>
      <dgm:spPr/>
      <dgm:t>
        <a:bodyPr/>
        <a:lstStyle/>
        <a:p>
          <a:endParaRPr lang="en-US"/>
        </a:p>
      </dgm:t>
    </dgm:pt>
    <dgm:pt modelId="{0FBB6A35-D374-44C9-8C29-DBA3789D10DD}" type="sibTrans" cxnId="{04C33331-2FEE-4C81-8042-AF75B3F2D76B}">
      <dgm:prSet/>
      <dgm:spPr/>
      <dgm:t>
        <a:bodyPr/>
        <a:lstStyle/>
        <a:p>
          <a:endParaRPr lang="en-US"/>
        </a:p>
      </dgm:t>
    </dgm:pt>
    <dgm:pt modelId="{CE5F3E6A-8192-4469-9053-45470CF8763D}">
      <dgm:prSet phldrT="[Text]"/>
      <dgm:spPr/>
      <dgm:t>
        <a:bodyPr/>
        <a:lstStyle/>
        <a:p>
          <a:r>
            <a:rPr lang="en-US" dirty="0"/>
            <a:t>Sewing and Harvesting </a:t>
          </a:r>
        </a:p>
      </dgm:t>
    </dgm:pt>
    <dgm:pt modelId="{D5D32876-7EF9-4A4F-8CD1-5876E974A88A}" type="parTrans" cxnId="{E545518F-65A2-4DB0-94AB-E4966EDE3F26}">
      <dgm:prSet/>
      <dgm:spPr/>
      <dgm:t>
        <a:bodyPr/>
        <a:lstStyle/>
        <a:p>
          <a:endParaRPr lang="en-US"/>
        </a:p>
      </dgm:t>
    </dgm:pt>
    <dgm:pt modelId="{6C4B2555-3251-4CB4-BA41-F13400E61282}" type="sibTrans" cxnId="{E545518F-65A2-4DB0-94AB-E4966EDE3F26}">
      <dgm:prSet/>
      <dgm:spPr/>
      <dgm:t>
        <a:bodyPr/>
        <a:lstStyle/>
        <a:p>
          <a:endParaRPr lang="en-US"/>
        </a:p>
      </dgm:t>
    </dgm:pt>
    <dgm:pt modelId="{EDAE27DC-080A-4E5C-AD3E-89E0E308DD12}">
      <dgm:prSet phldrT="[Text]"/>
      <dgm:spPr/>
      <dgm:t>
        <a:bodyPr/>
        <a:lstStyle/>
        <a:p>
          <a:r>
            <a:rPr lang="en-US" dirty="0"/>
            <a:t>Implements</a:t>
          </a:r>
        </a:p>
      </dgm:t>
    </dgm:pt>
    <dgm:pt modelId="{0DAACBAE-EE65-41BA-800D-582BC92D3A7C}" type="parTrans" cxnId="{A956287A-6035-4F06-9733-51D69DDE9700}">
      <dgm:prSet/>
      <dgm:spPr/>
      <dgm:t>
        <a:bodyPr/>
        <a:lstStyle/>
        <a:p>
          <a:endParaRPr lang="en-US"/>
        </a:p>
      </dgm:t>
    </dgm:pt>
    <dgm:pt modelId="{DAD46DF2-299F-404E-B6B4-8E796E78EB2D}" type="sibTrans" cxnId="{A956287A-6035-4F06-9733-51D69DDE9700}">
      <dgm:prSet/>
      <dgm:spPr/>
      <dgm:t>
        <a:bodyPr/>
        <a:lstStyle/>
        <a:p>
          <a:endParaRPr lang="en-US"/>
        </a:p>
      </dgm:t>
    </dgm:pt>
    <dgm:pt modelId="{65FA40BD-2657-42DC-895C-6517A3F3D64C}">
      <dgm:prSet phldrT="[Text]"/>
      <dgm:spPr/>
      <dgm:t>
        <a:bodyPr/>
        <a:lstStyle/>
        <a:p>
          <a:r>
            <a:rPr lang="en-US" dirty="0"/>
            <a:t>AT Evaluation </a:t>
          </a:r>
        </a:p>
      </dgm:t>
    </dgm:pt>
    <dgm:pt modelId="{95F13DCA-9406-4F99-8365-B927CB694B8B}" type="parTrans" cxnId="{159E9F1A-5D2D-4EBD-9FA3-655AD639C2A2}">
      <dgm:prSet/>
      <dgm:spPr/>
      <dgm:t>
        <a:bodyPr/>
        <a:lstStyle/>
        <a:p>
          <a:endParaRPr lang="en-US"/>
        </a:p>
      </dgm:t>
    </dgm:pt>
    <dgm:pt modelId="{D663F78A-C47D-485A-A002-DE892DA01D05}" type="sibTrans" cxnId="{159E9F1A-5D2D-4EBD-9FA3-655AD639C2A2}">
      <dgm:prSet/>
      <dgm:spPr/>
      <dgm:t>
        <a:bodyPr/>
        <a:lstStyle/>
        <a:p>
          <a:endParaRPr lang="en-US"/>
        </a:p>
      </dgm:t>
    </dgm:pt>
    <dgm:pt modelId="{C68F541C-74B4-46B3-A981-853CAEB3EF40}" type="pres">
      <dgm:prSet presAssocID="{D3C81D02-251A-488D-B6C6-D9284070067B}" presName="diagram" presStyleCnt="0">
        <dgm:presLayoutVars>
          <dgm:dir/>
        </dgm:presLayoutVars>
      </dgm:prSet>
      <dgm:spPr/>
    </dgm:pt>
    <dgm:pt modelId="{C8983709-B36B-4744-9766-AA27167EBDF1}" type="pres">
      <dgm:prSet presAssocID="{7667739E-01CF-4938-BFDC-A97E6C82A8B9}" presName="composite" presStyleCnt="0"/>
      <dgm:spPr/>
    </dgm:pt>
    <dgm:pt modelId="{94221895-4560-4E5B-84CF-2EBA34558EE3}" type="pres">
      <dgm:prSet presAssocID="{7667739E-01CF-4938-BFDC-A97E6C82A8B9}" presName="Image" presStyleLbl="bgShp" presStyleIdx="0" presStyleCnt="5"/>
      <dgm:spPr>
        <a:blipFill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5AC0B7AA-E370-445E-AF32-8E11D58F0871}" type="pres">
      <dgm:prSet presAssocID="{7667739E-01CF-4938-BFDC-A97E6C82A8B9}" presName="Parent" presStyleLbl="node0" presStyleIdx="0" presStyleCnt="5">
        <dgm:presLayoutVars>
          <dgm:bulletEnabled val="1"/>
        </dgm:presLayoutVars>
      </dgm:prSet>
      <dgm:spPr/>
    </dgm:pt>
    <dgm:pt modelId="{CFFD4D33-D023-4AB5-8192-9D5007103E22}" type="pres">
      <dgm:prSet presAssocID="{FF709FC4-BD45-4F90-BBBB-43BDA24EB9E3}" presName="sibTrans" presStyleCnt="0"/>
      <dgm:spPr/>
    </dgm:pt>
    <dgm:pt modelId="{2D83623D-286B-4029-80AB-3D1C349AE758}" type="pres">
      <dgm:prSet presAssocID="{8558D27D-1A76-4D61-AC6E-0890C5198B0C}" presName="composite" presStyleCnt="0"/>
      <dgm:spPr/>
    </dgm:pt>
    <dgm:pt modelId="{515E3638-AD1C-44AA-B71A-3BC12EF48EFF}" type="pres">
      <dgm:prSet presAssocID="{8558D27D-1A76-4D61-AC6E-0890C5198B0C}" presName="Image" presStyleLbl="bgShp" presStyleIdx="1" presStyleCnt="5"/>
      <dgm:spPr>
        <a:blipFill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3FD133D6-FCA8-4CDF-9D82-FB9FEFEF895E}" type="pres">
      <dgm:prSet presAssocID="{8558D27D-1A76-4D61-AC6E-0890C5198B0C}" presName="Parent" presStyleLbl="node0" presStyleIdx="1" presStyleCnt="5">
        <dgm:presLayoutVars>
          <dgm:bulletEnabled val="1"/>
        </dgm:presLayoutVars>
      </dgm:prSet>
      <dgm:spPr/>
    </dgm:pt>
    <dgm:pt modelId="{6259EA9E-8075-4640-837B-67DDCF89084B}" type="pres">
      <dgm:prSet presAssocID="{2F07F744-42A1-405C-ACB2-CE2AD3560E1B}" presName="sibTrans" presStyleCnt="0"/>
      <dgm:spPr/>
    </dgm:pt>
    <dgm:pt modelId="{56D3F303-3DB1-4973-8743-2897FF3722FE}" type="pres">
      <dgm:prSet presAssocID="{D2DDBB03-F861-4820-8C69-FAB8DC3F71CD}" presName="composite" presStyleCnt="0"/>
      <dgm:spPr/>
    </dgm:pt>
    <dgm:pt modelId="{62428E7E-91FF-46F9-B7CD-0104A5EF7F3A}" type="pres">
      <dgm:prSet presAssocID="{D2DDBB03-F861-4820-8C69-FAB8DC3F71CD}" presName="Image" presStyleLbl="bgShp" presStyleIdx="2" presStyleCnt="5"/>
      <dgm:spPr>
        <a:blipFill rotWithShape="1">
          <a:blip xmlns:r="http://schemas.openxmlformats.org/officeDocument/2006/relationships" r:embed="rId3"/>
          <a:srcRect/>
          <a:stretch>
            <a:fillRect t="-31000" b="-31000"/>
          </a:stretch>
        </a:blipFill>
      </dgm:spPr>
    </dgm:pt>
    <dgm:pt modelId="{3D26BBCA-B73B-460C-9DFA-7D9940423522}" type="pres">
      <dgm:prSet presAssocID="{D2DDBB03-F861-4820-8C69-FAB8DC3F71CD}" presName="Parent" presStyleLbl="node0" presStyleIdx="2" presStyleCnt="5">
        <dgm:presLayoutVars>
          <dgm:bulletEnabled val="1"/>
        </dgm:presLayoutVars>
      </dgm:prSet>
      <dgm:spPr/>
    </dgm:pt>
    <dgm:pt modelId="{E583770F-A830-4B83-B825-1073576EBD99}" type="pres">
      <dgm:prSet presAssocID="{EEA45CE5-5D66-4308-98FF-A85A27829126}" presName="sibTrans" presStyleCnt="0"/>
      <dgm:spPr/>
    </dgm:pt>
    <dgm:pt modelId="{6CBA778E-412B-4D42-A2D9-CE9474236FFA}" type="pres">
      <dgm:prSet presAssocID="{DC54D8C1-9ADD-47E0-8D35-6CC30CB36DBE}" presName="composite" presStyleCnt="0"/>
      <dgm:spPr/>
    </dgm:pt>
    <dgm:pt modelId="{A5DE30CA-BBDA-4EA6-B1F6-8CE17DA4FF0E}" type="pres">
      <dgm:prSet presAssocID="{DC54D8C1-9ADD-47E0-8D35-6CC30CB36DBE}" presName="Image" presStyleLbl="bgShp" presStyleIdx="3" presStyleCnt="5"/>
      <dgm:spPr>
        <a:blipFill>
          <a:blip xmlns:r="http://schemas.openxmlformats.org/officeDocument/2006/relationships" r:embed="rId4"/>
          <a:srcRect/>
          <a:stretch>
            <a:fillRect t="-4000" b="-4000"/>
          </a:stretch>
        </a:blipFill>
      </dgm:spPr>
    </dgm:pt>
    <dgm:pt modelId="{241E98C2-C313-4680-9778-B143E8CB5B4C}" type="pres">
      <dgm:prSet presAssocID="{DC54D8C1-9ADD-47E0-8D35-6CC30CB36DBE}" presName="Parent" presStyleLbl="node0" presStyleIdx="3" presStyleCnt="5" custLinFactX="-4028" custLinFactY="-95768" custLinFactNeighborX="-100000" custLinFactNeighborY="-100000">
        <dgm:presLayoutVars>
          <dgm:bulletEnabled val="1"/>
        </dgm:presLayoutVars>
      </dgm:prSet>
      <dgm:spPr/>
    </dgm:pt>
    <dgm:pt modelId="{E6D7C172-80FE-4675-B75B-BD1D9EDEA6D8}" type="pres">
      <dgm:prSet presAssocID="{0C4E35FF-FA0D-4D41-8B78-A992306E811D}" presName="sibTrans" presStyleCnt="0"/>
      <dgm:spPr/>
    </dgm:pt>
    <dgm:pt modelId="{15AEECE3-4F7A-4034-A271-0FA2D4D52618}" type="pres">
      <dgm:prSet presAssocID="{8FE97AD9-E264-4FA3-85EE-9CDCF7809188}" presName="composite" presStyleCnt="0"/>
      <dgm:spPr/>
    </dgm:pt>
    <dgm:pt modelId="{543E183F-6949-45FD-BF6C-8B4283A4AE99}" type="pres">
      <dgm:prSet presAssocID="{8FE97AD9-E264-4FA3-85EE-9CDCF7809188}" presName="Image" presStyleLbl="bgShp" presStyleIdx="4" presStyleCnt="5"/>
      <dgm:spPr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</dgm:spPr>
    </dgm:pt>
    <dgm:pt modelId="{5AE7C809-78E8-457E-88FC-0548C0978CCA}" type="pres">
      <dgm:prSet presAssocID="{8FE97AD9-E264-4FA3-85EE-9CDCF7809188}" presName="Parent" presStyleLbl="node0" presStyleIdx="4" presStyleCnt="5" custLinFactY="-84443" custLinFactNeighborX="75343" custLinFactNeighborY="-100000">
        <dgm:presLayoutVars>
          <dgm:bulletEnabled val="1"/>
        </dgm:presLayoutVars>
      </dgm:prSet>
      <dgm:spPr/>
    </dgm:pt>
  </dgm:ptLst>
  <dgm:cxnLst>
    <dgm:cxn modelId="{0D246911-35B5-4869-A816-10CB59FC7B76}" type="presOf" srcId="{DC54D8C1-9ADD-47E0-8D35-6CC30CB36DBE}" destId="{241E98C2-C313-4680-9778-B143E8CB5B4C}" srcOrd="0" destOrd="0" presId="urn:microsoft.com/office/officeart/2008/layout/BendingPictureCaption"/>
    <dgm:cxn modelId="{A7A43B13-BA0D-4FAB-80B6-B2F4024D17E3}" srcId="{D3C81D02-251A-488D-B6C6-D9284070067B}" destId="{8FE97AD9-E264-4FA3-85EE-9CDCF7809188}" srcOrd="4" destOrd="0" parTransId="{187E7FD1-B0B9-4BE6-B238-CA0F48E50EB5}" sibTransId="{08158E5A-4C6B-43B9-B020-A8D4CBFB135B}"/>
    <dgm:cxn modelId="{159E9F1A-5D2D-4EBD-9FA3-655AD639C2A2}" srcId="{8FE97AD9-E264-4FA3-85EE-9CDCF7809188}" destId="{65FA40BD-2657-42DC-895C-6517A3F3D64C}" srcOrd="0" destOrd="0" parTransId="{95F13DCA-9406-4F99-8365-B927CB694B8B}" sibTransId="{D663F78A-C47D-485A-A002-DE892DA01D05}"/>
    <dgm:cxn modelId="{EBB08F1B-9CFE-417C-9941-03FF75538C35}" type="presOf" srcId="{7667739E-01CF-4938-BFDC-A97E6C82A8B9}" destId="{5AC0B7AA-E370-445E-AF32-8E11D58F0871}" srcOrd="0" destOrd="0" presId="urn:microsoft.com/office/officeart/2008/layout/BendingPictureCaption"/>
    <dgm:cxn modelId="{04C33331-2FEE-4C81-8042-AF75B3F2D76B}" srcId="{8558D27D-1A76-4D61-AC6E-0890C5198B0C}" destId="{0817B4EF-BAFE-491C-94B0-EEBEB296B16D}" srcOrd="0" destOrd="0" parTransId="{0984B8AC-A381-4A17-819F-2EF97D06131A}" sibTransId="{0FBB6A35-D374-44C9-8C29-DBA3789D10DD}"/>
    <dgm:cxn modelId="{CF7C685B-584B-4B42-8C8C-27C9835BC30B}" srcId="{D3C81D02-251A-488D-B6C6-D9284070067B}" destId="{7667739E-01CF-4938-BFDC-A97E6C82A8B9}" srcOrd="0" destOrd="0" parTransId="{C7B962C7-A7CE-465F-AE4B-39D528F13E5B}" sibTransId="{FF709FC4-BD45-4F90-BBBB-43BDA24EB9E3}"/>
    <dgm:cxn modelId="{67FC175E-C488-4528-AA7E-CBC6369D5A6B}" type="presOf" srcId="{8FE97AD9-E264-4FA3-85EE-9CDCF7809188}" destId="{5AE7C809-78E8-457E-88FC-0548C0978CCA}" srcOrd="0" destOrd="0" presId="urn:microsoft.com/office/officeart/2008/layout/BendingPictureCaption"/>
    <dgm:cxn modelId="{C9CE2F68-A55D-40C4-A834-5909A8981FF6}" srcId="{D3C81D02-251A-488D-B6C6-D9284070067B}" destId="{8558D27D-1A76-4D61-AC6E-0890C5198B0C}" srcOrd="1" destOrd="0" parTransId="{DFCB019A-A21A-4543-8137-9189A6910361}" sibTransId="{2F07F744-42A1-405C-ACB2-CE2AD3560E1B}"/>
    <dgm:cxn modelId="{73F66272-8B7A-4443-80D6-76E7319D3766}" srcId="{D3C81D02-251A-488D-B6C6-D9284070067B}" destId="{D2DDBB03-F861-4820-8C69-FAB8DC3F71CD}" srcOrd="2" destOrd="0" parTransId="{08B804D5-5A97-45FB-AD0E-DFE6D75F28AC}" sibTransId="{EEA45CE5-5D66-4308-98FF-A85A27829126}"/>
    <dgm:cxn modelId="{FF8A9672-2679-4B58-98FB-BBD78097D674}" type="presOf" srcId="{65FA40BD-2657-42DC-895C-6517A3F3D64C}" destId="{5AE7C809-78E8-457E-88FC-0548C0978CCA}" srcOrd="0" destOrd="1" presId="urn:microsoft.com/office/officeart/2008/layout/BendingPictureCaption"/>
    <dgm:cxn modelId="{B6429655-2AB3-4080-8AE6-A2AE018B7CD7}" type="presOf" srcId="{EDAE27DC-080A-4E5C-AD3E-89E0E308DD12}" destId="{241E98C2-C313-4680-9778-B143E8CB5B4C}" srcOrd="0" destOrd="1" presId="urn:microsoft.com/office/officeart/2008/layout/BendingPictureCaption"/>
    <dgm:cxn modelId="{37029679-204C-44FE-B4A4-223395D7CD8A}" type="presOf" srcId="{0817B4EF-BAFE-491C-94B0-EEBEB296B16D}" destId="{3FD133D6-FCA8-4CDF-9D82-FB9FEFEF895E}" srcOrd="0" destOrd="1" presId="urn:microsoft.com/office/officeart/2008/layout/BendingPictureCaption"/>
    <dgm:cxn modelId="{A956287A-6035-4F06-9733-51D69DDE9700}" srcId="{DC54D8C1-9ADD-47E0-8D35-6CC30CB36DBE}" destId="{EDAE27DC-080A-4E5C-AD3E-89E0E308DD12}" srcOrd="0" destOrd="0" parTransId="{0DAACBAE-EE65-41BA-800D-582BC92D3A7C}" sibTransId="{DAD46DF2-299F-404E-B6B4-8E796E78EB2D}"/>
    <dgm:cxn modelId="{11E64784-2B6D-4FB8-B698-B0DCAE8600D7}" type="presOf" srcId="{D3C81D02-251A-488D-B6C6-D9284070067B}" destId="{C68F541C-74B4-46B3-A981-853CAEB3EF40}" srcOrd="0" destOrd="0" presId="urn:microsoft.com/office/officeart/2008/layout/BendingPictureCaption"/>
    <dgm:cxn modelId="{E545518F-65A2-4DB0-94AB-E4966EDE3F26}" srcId="{D2DDBB03-F861-4820-8C69-FAB8DC3F71CD}" destId="{CE5F3E6A-8192-4469-9053-45470CF8763D}" srcOrd="0" destOrd="0" parTransId="{D5D32876-7EF9-4A4F-8CD1-5876E974A88A}" sibTransId="{6C4B2555-3251-4CB4-BA41-F13400E61282}"/>
    <dgm:cxn modelId="{47BE979F-C442-431A-9A2D-639A918FF727}" srcId="{D3C81D02-251A-488D-B6C6-D9284070067B}" destId="{DC54D8C1-9ADD-47E0-8D35-6CC30CB36DBE}" srcOrd="3" destOrd="0" parTransId="{C737F7C0-D696-4192-B939-904E892D70BA}" sibTransId="{0C4E35FF-FA0D-4D41-8B78-A992306E811D}"/>
    <dgm:cxn modelId="{402E74C8-1C76-4E94-9654-07E51E525CEA}" type="presOf" srcId="{D2DDBB03-F861-4820-8C69-FAB8DC3F71CD}" destId="{3D26BBCA-B73B-460C-9DFA-7D9940423522}" srcOrd="0" destOrd="0" presId="urn:microsoft.com/office/officeart/2008/layout/BendingPictureCaption"/>
    <dgm:cxn modelId="{9E4479E9-4C2A-41B3-BF9C-030209145EF3}" srcId="{7667739E-01CF-4938-BFDC-A97E6C82A8B9}" destId="{7553E38E-C289-4EED-86CF-096112C56084}" srcOrd="0" destOrd="0" parTransId="{AF92A227-B0E6-450F-AA34-043D650882CB}" sibTransId="{7A5EA680-8099-4E19-AEFD-CAD706869653}"/>
    <dgm:cxn modelId="{4944DDF0-DDC0-4DB6-9B6E-CCBA4CD49898}" type="presOf" srcId="{CE5F3E6A-8192-4469-9053-45470CF8763D}" destId="{3D26BBCA-B73B-460C-9DFA-7D9940423522}" srcOrd="0" destOrd="1" presId="urn:microsoft.com/office/officeart/2008/layout/BendingPictureCaption"/>
    <dgm:cxn modelId="{6E5C35FD-61EF-4688-801F-26FEE2A96321}" type="presOf" srcId="{8558D27D-1A76-4D61-AC6E-0890C5198B0C}" destId="{3FD133D6-FCA8-4CDF-9D82-FB9FEFEF895E}" srcOrd="0" destOrd="0" presId="urn:microsoft.com/office/officeart/2008/layout/BendingPictureCaption"/>
    <dgm:cxn modelId="{2D305CFE-CA19-4EE0-B417-DCA2DAC06541}" type="presOf" srcId="{7553E38E-C289-4EED-86CF-096112C56084}" destId="{5AC0B7AA-E370-445E-AF32-8E11D58F0871}" srcOrd="0" destOrd="1" presId="urn:microsoft.com/office/officeart/2008/layout/BendingPictureCaption"/>
    <dgm:cxn modelId="{9827AB30-56DF-4560-A521-2914ACF90865}" type="presParOf" srcId="{C68F541C-74B4-46B3-A981-853CAEB3EF40}" destId="{C8983709-B36B-4744-9766-AA27167EBDF1}" srcOrd="0" destOrd="0" presId="urn:microsoft.com/office/officeart/2008/layout/BendingPictureCaption"/>
    <dgm:cxn modelId="{3CD35F26-3897-4EF1-95BF-5D7D0A65E2A0}" type="presParOf" srcId="{C8983709-B36B-4744-9766-AA27167EBDF1}" destId="{94221895-4560-4E5B-84CF-2EBA34558EE3}" srcOrd="0" destOrd="0" presId="urn:microsoft.com/office/officeart/2008/layout/BendingPictureCaption"/>
    <dgm:cxn modelId="{9A5BE6B1-0B09-4847-B020-5E096FEE8574}" type="presParOf" srcId="{C8983709-B36B-4744-9766-AA27167EBDF1}" destId="{5AC0B7AA-E370-445E-AF32-8E11D58F0871}" srcOrd="1" destOrd="0" presId="urn:microsoft.com/office/officeart/2008/layout/BendingPictureCaption"/>
    <dgm:cxn modelId="{DB0F9256-A652-4DCA-BF1C-7CE9FBF49B93}" type="presParOf" srcId="{C68F541C-74B4-46B3-A981-853CAEB3EF40}" destId="{CFFD4D33-D023-4AB5-8192-9D5007103E22}" srcOrd="1" destOrd="0" presId="urn:microsoft.com/office/officeart/2008/layout/BendingPictureCaption"/>
    <dgm:cxn modelId="{4BC79111-9430-42AB-B579-5AD629511644}" type="presParOf" srcId="{C68F541C-74B4-46B3-A981-853CAEB3EF40}" destId="{2D83623D-286B-4029-80AB-3D1C349AE758}" srcOrd="2" destOrd="0" presId="urn:microsoft.com/office/officeart/2008/layout/BendingPictureCaption"/>
    <dgm:cxn modelId="{3F8D0FFC-DC70-428E-9D10-7C8E59D7DF62}" type="presParOf" srcId="{2D83623D-286B-4029-80AB-3D1C349AE758}" destId="{515E3638-AD1C-44AA-B71A-3BC12EF48EFF}" srcOrd="0" destOrd="0" presId="urn:microsoft.com/office/officeart/2008/layout/BendingPictureCaption"/>
    <dgm:cxn modelId="{EB22EC1D-80DD-4C18-AA81-C74845CA944E}" type="presParOf" srcId="{2D83623D-286B-4029-80AB-3D1C349AE758}" destId="{3FD133D6-FCA8-4CDF-9D82-FB9FEFEF895E}" srcOrd="1" destOrd="0" presId="urn:microsoft.com/office/officeart/2008/layout/BendingPictureCaption"/>
    <dgm:cxn modelId="{E8F7A71C-FAD4-4B75-9816-B3257CBDEBC1}" type="presParOf" srcId="{C68F541C-74B4-46B3-A981-853CAEB3EF40}" destId="{6259EA9E-8075-4640-837B-67DDCF89084B}" srcOrd="3" destOrd="0" presId="urn:microsoft.com/office/officeart/2008/layout/BendingPictureCaption"/>
    <dgm:cxn modelId="{7D814753-D833-40B9-8E09-3D89AA55A6FC}" type="presParOf" srcId="{C68F541C-74B4-46B3-A981-853CAEB3EF40}" destId="{56D3F303-3DB1-4973-8743-2897FF3722FE}" srcOrd="4" destOrd="0" presId="urn:microsoft.com/office/officeart/2008/layout/BendingPictureCaption"/>
    <dgm:cxn modelId="{11B77841-96FB-424B-B218-7478822DA2BA}" type="presParOf" srcId="{56D3F303-3DB1-4973-8743-2897FF3722FE}" destId="{62428E7E-91FF-46F9-B7CD-0104A5EF7F3A}" srcOrd="0" destOrd="0" presId="urn:microsoft.com/office/officeart/2008/layout/BendingPictureCaption"/>
    <dgm:cxn modelId="{7377F939-70B9-44A0-AC51-12B5363D1442}" type="presParOf" srcId="{56D3F303-3DB1-4973-8743-2897FF3722FE}" destId="{3D26BBCA-B73B-460C-9DFA-7D9940423522}" srcOrd="1" destOrd="0" presId="urn:microsoft.com/office/officeart/2008/layout/BendingPictureCaption"/>
    <dgm:cxn modelId="{64EC1A06-A139-4361-9A43-0AA29B12C386}" type="presParOf" srcId="{C68F541C-74B4-46B3-A981-853CAEB3EF40}" destId="{E583770F-A830-4B83-B825-1073576EBD99}" srcOrd="5" destOrd="0" presId="urn:microsoft.com/office/officeart/2008/layout/BendingPictureCaption"/>
    <dgm:cxn modelId="{023CE556-AE73-4445-957D-0DEAADC96F15}" type="presParOf" srcId="{C68F541C-74B4-46B3-A981-853CAEB3EF40}" destId="{6CBA778E-412B-4D42-A2D9-CE9474236FFA}" srcOrd="6" destOrd="0" presId="urn:microsoft.com/office/officeart/2008/layout/BendingPictureCaption"/>
    <dgm:cxn modelId="{927EE9B0-C010-4825-8CA9-4A0F03D2A667}" type="presParOf" srcId="{6CBA778E-412B-4D42-A2D9-CE9474236FFA}" destId="{A5DE30CA-BBDA-4EA6-B1F6-8CE17DA4FF0E}" srcOrd="0" destOrd="0" presId="urn:microsoft.com/office/officeart/2008/layout/BendingPictureCaption"/>
    <dgm:cxn modelId="{6AD95737-0280-45E0-BFFA-2A0077086BBD}" type="presParOf" srcId="{6CBA778E-412B-4D42-A2D9-CE9474236FFA}" destId="{241E98C2-C313-4680-9778-B143E8CB5B4C}" srcOrd="1" destOrd="0" presId="urn:microsoft.com/office/officeart/2008/layout/BendingPictureCaption"/>
    <dgm:cxn modelId="{A6F3948F-95EA-4063-B17E-35B16EA00DA2}" type="presParOf" srcId="{C68F541C-74B4-46B3-A981-853CAEB3EF40}" destId="{E6D7C172-80FE-4675-B75B-BD1D9EDEA6D8}" srcOrd="7" destOrd="0" presId="urn:microsoft.com/office/officeart/2008/layout/BendingPictureCaption"/>
    <dgm:cxn modelId="{55EF7FB1-7EF4-4AFD-9D81-A9C034FAFECB}" type="presParOf" srcId="{C68F541C-74B4-46B3-A981-853CAEB3EF40}" destId="{15AEECE3-4F7A-4034-A271-0FA2D4D52618}" srcOrd="8" destOrd="0" presId="urn:microsoft.com/office/officeart/2008/layout/BendingPictureCaption"/>
    <dgm:cxn modelId="{FC8300F4-8024-4085-A6B7-A467D67CC918}" type="presParOf" srcId="{15AEECE3-4F7A-4034-A271-0FA2D4D52618}" destId="{543E183F-6949-45FD-BF6C-8B4283A4AE99}" srcOrd="0" destOrd="0" presId="urn:microsoft.com/office/officeart/2008/layout/BendingPictureCaption"/>
    <dgm:cxn modelId="{2CE84DCC-19DA-4DB7-9D6B-28DF4E62A8A7}" type="presParOf" srcId="{15AEECE3-4F7A-4034-A271-0FA2D4D52618}" destId="{5AE7C809-78E8-457E-88FC-0548C0978CCA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C812B7-5794-4827-AB08-CFBD9A534A3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E6B931-5617-40FC-BCEA-7B9C226B172C}">
      <dgm:prSet phldrT="[Text]"/>
      <dgm:spPr/>
      <dgm:t>
        <a:bodyPr/>
        <a:lstStyle/>
        <a:p>
          <a:r>
            <a:rPr lang="en-US" dirty="0"/>
            <a:t>Difficulty Lifting</a:t>
          </a:r>
        </a:p>
      </dgm:t>
    </dgm:pt>
    <dgm:pt modelId="{A52C2132-20BC-4662-A50D-DFE5CE47CE4F}" type="parTrans" cxnId="{4FEB1DBB-CE00-4EC5-BB0F-63D2A343708A}">
      <dgm:prSet/>
      <dgm:spPr/>
      <dgm:t>
        <a:bodyPr/>
        <a:lstStyle/>
        <a:p>
          <a:endParaRPr lang="en-US"/>
        </a:p>
      </dgm:t>
    </dgm:pt>
    <dgm:pt modelId="{F489CC5D-9125-46CD-B555-043F20AE4CF7}" type="sibTrans" cxnId="{4FEB1DBB-CE00-4EC5-BB0F-63D2A343708A}">
      <dgm:prSet/>
      <dgm:spPr/>
      <dgm:t>
        <a:bodyPr/>
        <a:lstStyle/>
        <a:p>
          <a:endParaRPr lang="en-US"/>
        </a:p>
      </dgm:t>
    </dgm:pt>
    <dgm:pt modelId="{FD176BEA-3224-4DC4-9569-9A9DFA3089B6}">
      <dgm:prSet/>
      <dgm:spPr/>
      <dgm:t>
        <a:bodyPr/>
        <a:lstStyle/>
        <a:p>
          <a:r>
            <a:rPr lang="en-US" dirty="0"/>
            <a:t>Difficulty transferring to the ground</a:t>
          </a:r>
        </a:p>
      </dgm:t>
    </dgm:pt>
    <dgm:pt modelId="{7949BBE1-B180-437B-9184-005342D43A10}" type="parTrans" cxnId="{B8C524F8-3ACF-4280-85CA-43197403140B}">
      <dgm:prSet/>
      <dgm:spPr/>
      <dgm:t>
        <a:bodyPr/>
        <a:lstStyle/>
        <a:p>
          <a:endParaRPr lang="en-US"/>
        </a:p>
      </dgm:t>
    </dgm:pt>
    <dgm:pt modelId="{3064BE1A-2F4C-47B5-B271-466E5C565978}" type="sibTrans" cxnId="{B8C524F8-3ACF-4280-85CA-43197403140B}">
      <dgm:prSet/>
      <dgm:spPr/>
      <dgm:t>
        <a:bodyPr/>
        <a:lstStyle/>
        <a:p>
          <a:endParaRPr lang="en-US"/>
        </a:p>
      </dgm:t>
    </dgm:pt>
    <dgm:pt modelId="{68926353-01A3-428A-BFB7-9F2BD3AEBE85}">
      <dgm:prSet/>
      <dgm:spPr/>
      <dgm:t>
        <a:bodyPr/>
        <a:lstStyle/>
        <a:p>
          <a:r>
            <a:rPr lang="en-US" dirty="0"/>
            <a:t>Difficulty Carrying</a:t>
          </a:r>
        </a:p>
      </dgm:t>
    </dgm:pt>
    <dgm:pt modelId="{4756F7C9-F31F-46C8-9D28-E3D39A6BB88B}" type="parTrans" cxnId="{F9ABBF01-26AF-4B80-8F7B-CEE46857B996}">
      <dgm:prSet/>
      <dgm:spPr/>
      <dgm:t>
        <a:bodyPr/>
        <a:lstStyle/>
        <a:p>
          <a:endParaRPr lang="en-US"/>
        </a:p>
      </dgm:t>
    </dgm:pt>
    <dgm:pt modelId="{C41A5052-2557-4E3F-932C-9C04B797CF4C}" type="sibTrans" cxnId="{F9ABBF01-26AF-4B80-8F7B-CEE46857B996}">
      <dgm:prSet/>
      <dgm:spPr/>
      <dgm:t>
        <a:bodyPr/>
        <a:lstStyle/>
        <a:p>
          <a:endParaRPr lang="en-US"/>
        </a:p>
      </dgm:t>
    </dgm:pt>
    <dgm:pt modelId="{8B3853F6-3A26-459C-8041-58C919BE5D33}">
      <dgm:prSet/>
      <dgm:spPr/>
      <dgm:t>
        <a:bodyPr/>
        <a:lstStyle/>
        <a:p>
          <a:r>
            <a:rPr lang="en-US" dirty="0"/>
            <a:t>Hand, wrist, elbow, shoulder pain</a:t>
          </a:r>
        </a:p>
      </dgm:t>
    </dgm:pt>
    <dgm:pt modelId="{7EA816FE-FBFE-4EB0-BFFA-6A0F27A5D05E}" type="parTrans" cxnId="{48615C00-67F0-4C61-8DB6-1E76D031FE9C}">
      <dgm:prSet/>
      <dgm:spPr/>
      <dgm:t>
        <a:bodyPr/>
        <a:lstStyle/>
        <a:p>
          <a:endParaRPr lang="en-US"/>
        </a:p>
      </dgm:t>
    </dgm:pt>
    <dgm:pt modelId="{E4A6EBB9-44FB-42E3-AAEF-A58C5CE1E1C0}" type="sibTrans" cxnId="{48615C00-67F0-4C61-8DB6-1E76D031FE9C}">
      <dgm:prSet/>
      <dgm:spPr/>
      <dgm:t>
        <a:bodyPr/>
        <a:lstStyle/>
        <a:p>
          <a:endParaRPr lang="en-US"/>
        </a:p>
      </dgm:t>
    </dgm:pt>
    <dgm:pt modelId="{45AFAB78-71B0-46D6-8AF7-0E69B445CFF0}">
      <dgm:prSet phldrT="[Text]"/>
      <dgm:spPr/>
      <dgm:t>
        <a:bodyPr/>
        <a:lstStyle/>
        <a:p>
          <a:r>
            <a:rPr lang="en-US" dirty="0"/>
            <a:t>Back Pain</a:t>
          </a:r>
        </a:p>
      </dgm:t>
    </dgm:pt>
    <dgm:pt modelId="{A923E614-842F-48D4-94BB-0CFDA44CE84D}" type="parTrans" cxnId="{85745F8E-974A-45C7-A9BF-E1BBD4679D2D}">
      <dgm:prSet/>
      <dgm:spPr/>
      <dgm:t>
        <a:bodyPr/>
        <a:lstStyle/>
        <a:p>
          <a:endParaRPr lang="en-US"/>
        </a:p>
      </dgm:t>
    </dgm:pt>
    <dgm:pt modelId="{46D351E4-1CFC-471F-9B1D-86327D31C187}" type="sibTrans" cxnId="{85745F8E-974A-45C7-A9BF-E1BBD4679D2D}">
      <dgm:prSet/>
      <dgm:spPr/>
      <dgm:t>
        <a:bodyPr/>
        <a:lstStyle/>
        <a:p>
          <a:endParaRPr lang="en-US"/>
        </a:p>
      </dgm:t>
    </dgm:pt>
    <dgm:pt modelId="{B0469371-7EBE-4A81-B8E2-FC4038BDCB7E}">
      <dgm:prSet/>
      <dgm:spPr/>
      <dgm:t>
        <a:bodyPr/>
        <a:lstStyle/>
        <a:p>
          <a:r>
            <a:rPr lang="en-US" dirty="0"/>
            <a:t>Balance</a:t>
          </a:r>
        </a:p>
      </dgm:t>
    </dgm:pt>
    <dgm:pt modelId="{0D2CCA98-2DBF-4DF2-8EAE-00835EBC4438}" type="parTrans" cxnId="{EFCDDDF1-0F1F-4037-9F84-12A21BACF84B}">
      <dgm:prSet/>
      <dgm:spPr/>
      <dgm:t>
        <a:bodyPr/>
        <a:lstStyle/>
        <a:p>
          <a:endParaRPr lang="en-US"/>
        </a:p>
      </dgm:t>
    </dgm:pt>
    <dgm:pt modelId="{48D06344-52B2-437F-8B2E-3B1E18907BBC}" type="sibTrans" cxnId="{EFCDDDF1-0F1F-4037-9F84-12A21BACF84B}">
      <dgm:prSet/>
      <dgm:spPr/>
      <dgm:t>
        <a:bodyPr/>
        <a:lstStyle/>
        <a:p>
          <a:endParaRPr lang="en-US"/>
        </a:p>
      </dgm:t>
    </dgm:pt>
    <dgm:pt modelId="{7E0FABD3-07D6-46E3-A0C8-4D3D4A07B0BB}">
      <dgm:prSet/>
      <dgm:spPr/>
      <dgm:t>
        <a:bodyPr/>
        <a:lstStyle/>
        <a:p>
          <a:r>
            <a:rPr lang="en-US" dirty="0"/>
            <a:t>Joint Protection</a:t>
          </a:r>
        </a:p>
      </dgm:t>
    </dgm:pt>
    <dgm:pt modelId="{704706BA-9D90-467F-8A62-67F2CB6B21D8}" type="parTrans" cxnId="{01ED28FA-DD27-48B9-B18F-1D42396FA817}">
      <dgm:prSet/>
      <dgm:spPr/>
      <dgm:t>
        <a:bodyPr/>
        <a:lstStyle/>
        <a:p>
          <a:endParaRPr lang="en-US"/>
        </a:p>
      </dgm:t>
    </dgm:pt>
    <dgm:pt modelId="{332D9BD4-E8BB-44F5-87B7-D387F86919DF}" type="sibTrans" cxnId="{01ED28FA-DD27-48B9-B18F-1D42396FA817}">
      <dgm:prSet/>
      <dgm:spPr/>
      <dgm:t>
        <a:bodyPr/>
        <a:lstStyle/>
        <a:p>
          <a:endParaRPr lang="en-US"/>
        </a:p>
      </dgm:t>
    </dgm:pt>
    <dgm:pt modelId="{BE966507-1776-4F68-BC23-25C9143FB2B7}">
      <dgm:prSet phldrT="[Text]"/>
      <dgm:spPr/>
      <dgm:t>
        <a:bodyPr/>
        <a:lstStyle/>
        <a:p>
          <a:r>
            <a:rPr lang="en-US" dirty="0"/>
            <a:t>Pain with Bending</a:t>
          </a:r>
        </a:p>
      </dgm:t>
    </dgm:pt>
    <dgm:pt modelId="{9FCEC2B6-6D31-402C-91BA-8584CB37408F}" type="parTrans" cxnId="{3AB5F571-BA3B-4C8B-80CA-C64A2F146A09}">
      <dgm:prSet/>
      <dgm:spPr/>
      <dgm:t>
        <a:bodyPr/>
        <a:lstStyle/>
        <a:p>
          <a:endParaRPr lang="en-US"/>
        </a:p>
      </dgm:t>
    </dgm:pt>
    <dgm:pt modelId="{D96E11CC-58AF-4AFF-B7DE-4DCA07168F41}" type="sibTrans" cxnId="{3AB5F571-BA3B-4C8B-80CA-C64A2F146A09}">
      <dgm:prSet/>
      <dgm:spPr/>
      <dgm:t>
        <a:bodyPr/>
        <a:lstStyle/>
        <a:p>
          <a:endParaRPr lang="en-US"/>
        </a:p>
      </dgm:t>
    </dgm:pt>
    <dgm:pt modelId="{D532AFD4-DDFE-4AB7-9B0F-A4DEE49CA41A}" type="pres">
      <dgm:prSet presAssocID="{D6C812B7-5794-4827-AB08-CFBD9A534A33}" presName="Name0" presStyleCnt="0">
        <dgm:presLayoutVars>
          <dgm:dir/>
          <dgm:animLvl val="lvl"/>
          <dgm:resizeHandles val="exact"/>
        </dgm:presLayoutVars>
      </dgm:prSet>
      <dgm:spPr/>
    </dgm:pt>
    <dgm:pt modelId="{1B28DF1C-3D25-44B5-9D38-7BE9082744DB}" type="pres">
      <dgm:prSet presAssocID="{45AFAB78-71B0-46D6-8AF7-0E69B445CFF0}" presName="composite" presStyleCnt="0"/>
      <dgm:spPr/>
    </dgm:pt>
    <dgm:pt modelId="{7132BC06-489C-4C16-A3B5-35A0522B6FFE}" type="pres">
      <dgm:prSet presAssocID="{45AFAB78-71B0-46D6-8AF7-0E69B445CFF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DC5893D-68FA-457E-88DD-C525D173E89E}" type="pres">
      <dgm:prSet presAssocID="{45AFAB78-71B0-46D6-8AF7-0E69B445CFF0}" presName="desTx" presStyleLbl="revTx" presStyleIdx="0" presStyleCnt="3">
        <dgm:presLayoutVars>
          <dgm:bulletEnabled val="1"/>
        </dgm:presLayoutVars>
      </dgm:prSet>
      <dgm:spPr/>
    </dgm:pt>
    <dgm:pt modelId="{D4A5249F-4120-46BA-90AA-4FB94547B585}" type="pres">
      <dgm:prSet presAssocID="{46D351E4-1CFC-471F-9B1D-86327D31C187}" presName="space" presStyleCnt="0"/>
      <dgm:spPr/>
    </dgm:pt>
    <dgm:pt modelId="{E19E0DFD-0D7D-4A6C-BCFE-A56CADC71051}" type="pres">
      <dgm:prSet presAssocID="{B0469371-7EBE-4A81-B8E2-FC4038BDCB7E}" presName="composite" presStyleCnt="0"/>
      <dgm:spPr/>
    </dgm:pt>
    <dgm:pt modelId="{07AA8BAE-0460-41D3-BFF5-C4DD25553871}" type="pres">
      <dgm:prSet presAssocID="{B0469371-7EBE-4A81-B8E2-FC4038BDCB7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DEEF7E1-3FD0-433E-9468-29FBB67ED887}" type="pres">
      <dgm:prSet presAssocID="{B0469371-7EBE-4A81-B8E2-FC4038BDCB7E}" presName="desTx" presStyleLbl="revTx" presStyleIdx="1" presStyleCnt="3">
        <dgm:presLayoutVars>
          <dgm:bulletEnabled val="1"/>
        </dgm:presLayoutVars>
      </dgm:prSet>
      <dgm:spPr/>
    </dgm:pt>
    <dgm:pt modelId="{5B4BA6F8-A6E3-43FE-BB2B-2528C75AB7BC}" type="pres">
      <dgm:prSet presAssocID="{48D06344-52B2-437F-8B2E-3B1E18907BBC}" presName="space" presStyleCnt="0"/>
      <dgm:spPr/>
    </dgm:pt>
    <dgm:pt modelId="{0084406D-601E-4AB8-8B57-B752AAB1A36C}" type="pres">
      <dgm:prSet presAssocID="{7E0FABD3-07D6-46E3-A0C8-4D3D4A07B0BB}" presName="composite" presStyleCnt="0"/>
      <dgm:spPr/>
    </dgm:pt>
    <dgm:pt modelId="{EFF8C7A9-7FFC-4E58-A514-DDC1CC8481D0}" type="pres">
      <dgm:prSet presAssocID="{7E0FABD3-07D6-46E3-A0C8-4D3D4A07B0BB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15EF254C-A968-4571-960D-60B1D8057665}" type="pres">
      <dgm:prSet presAssocID="{7E0FABD3-07D6-46E3-A0C8-4D3D4A07B0BB}" presName="desTx" presStyleLbl="revTx" presStyleIdx="2" presStyleCnt="3">
        <dgm:presLayoutVars>
          <dgm:bulletEnabled val="1"/>
        </dgm:presLayoutVars>
      </dgm:prSet>
      <dgm:spPr/>
    </dgm:pt>
  </dgm:ptLst>
  <dgm:cxnLst>
    <dgm:cxn modelId="{48615C00-67F0-4C61-8DB6-1E76D031FE9C}" srcId="{7E0FABD3-07D6-46E3-A0C8-4D3D4A07B0BB}" destId="{8B3853F6-3A26-459C-8041-58C919BE5D33}" srcOrd="0" destOrd="0" parTransId="{7EA816FE-FBFE-4EB0-BFFA-6A0F27A5D05E}" sibTransId="{E4A6EBB9-44FB-42E3-AAEF-A58C5CE1E1C0}"/>
    <dgm:cxn modelId="{F9ABBF01-26AF-4B80-8F7B-CEE46857B996}" srcId="{B0469371-7EBE-4A81-B8E2-FC4038BDCB7E}" destId="{68926353-01A3-428A-BFB7-9F2BD3AEBE85}" srcOrd="1" destOrd="0" parTransId="{4756F7C9-F31F-46C8-9D28-E3D39A6BB88B}" sibTransId="{C41A5052-2557-4E3F-932C-9C04B797CF4C}"/>
    <dgm:cxn modelId="{E24EAC2D-4C10-4383-93F6-628D3EE69A85}" type="presOf" srcId="{68926353-01A3-428A-BFB7-9F2BD3AEBE85}" destId="{4DEEF7E1-3FD0-433E-9468-29FBB67ED887}" srcOrd="0" destOrd="1" presId="urn:microsoft.com/office/officeart/2005/8/layout/chevron1"/>
    <dgm:cxn modelId="{B0230F4B-AB57-4C57-92DD-C970D34E5CDC}" type="presOf" srcId="{BE966507-1776-4F68-BC23-25C9143FB2B7}" destId="{1DC5893D-68FA-457E-88DD-C525D173E89E}" srcOrd="0" destOrd="1" presId="urn:microsoft.com/office/officeart/2005/8/layout/chevron1"/>
    <dgm:cxn modelId="{53C82451-898D-4A1E-B2BB-5BA2B1380C5C}" type="presOf" srcId="{7E0FABD3-07D6-46E3-A0C8-4D3D4A07B0BB}" destId="{EFF8C7A9-7FFC-4E58-A514-DDC1CC8481D0}" srcOrd="0" destOrd="0" presId="urn:microsoft.com/office/officeart/2005/8/layout/chevron1"/>
    <dgm:cxn modelId="{3AB5F571-BA3B-4C8B-80CA-C64A2F146A09}" srcId="{45AFAB78-71B0-46D6-8AF7-0E69B445CFF0}" destId="{BE966507-1776-4F68-BC23-25C9143FB2B7}" srcOrd="1" destOrd="0" parTransId="{9FCEC2B6-6D31-402C-91BA-8584CB37408F}" sibTransId="{D96E11CC-58AF-4AFF-B7DE-4DCA07168F41}"/>
    <dgm:cxn modelId="{CD84FB72-97C7-4F5E-B3CB-E126614D069B}" type="presOf" srcId="{CFE6B931-5617-40FC-BCEA-7B9C226B172C}" destId="{1DC5893D-68FA-457E-88DD-C525D173E89E}" srcOrd="0" destOrd="0" presId="urn:microsoft.com/office/officeart/2005/8/layout/chevron1"/>
    <dgm:cxn modelId="{BF71AD82-62E4-464A-B690-2EE7C9FDA835}" type="presOf" srcId="{B0469371-7EBE-4A81-B8E2-FC4038BDCB7E}" destId="{07AA8BAE-0460-41D3-BFF5-C4DD25553871}" srcOrd="0" destOrd="0" presId="urn:microsoft.com/office/officeart/2005/8/layout/chevron1"/>
    <dgm:cxn modelId="{85745F8E-974A-45C7-A9BF-E1BBD4679D2D}" srcId="{D6C812B7-5794-4827-AB08-CFBD9A534A33}" destId="{45AFAB78-71B0-46D6-8AF7-0E69B445CFF0}" srcOrd="0" destOrd="0" parTransId="{A923E614-842F-48D4-94BB-0CFDA44CE84D}" sibTransId="{46D351E4-1CFC-471F-9B1D-86327D31C187}"/>
    <dgm:cxn modelId="{15A28599-F73A-4D5D-BDEE-072CC84C7904}" type="presOf" srcId="{D6C812B7-5794-4827-AB08-CFBD9A534A33}" destId="{D532AFD4-DDFE-4AB7-9B0F-A4DEE49CA41A}" srcOrd="0" destOrd="0" presId="urn:microsoft.com/office/officeart/2005/8/layout/chevron1"/>
    <dgm:cxn modelId="{7CF77DA5-04A2-4EB3-AEBD-EAC752D43FC9}" type="presOf" srcId="{8B3853F6-3A26-459C-8041-58C919BE5D33}" destId="{15EF254C-A968-4571-960D-60B1D8057665}" srcOrd="0" destOrd="0" presId="urn:microsoft.com/office/officeart/2005/8/layout/chevron1"/>
    <dgm:cxn modelId="{4D8BA6B0-7837-4038-837C-AD8B803F5D71}" type="presOf" srcId="{FD176BEA-3224-4DC4-9569-9A9DFA3089B6}" destId="{4DEEF7E1-3FD0-433E-9468-29FBB67ED887}" srcOrd="0" destOrd="0" presId="urn:microsoft.com/office/officeart/2005/8/layout/chevron1"/>
    <dgm:cxn modelId="{4FEB1DBB-CE00-4EC5-BB0F-63D2A343708A}" srcId="{45AFAB78-71B0-46D6-8AF7-0E69B445CFF0}" destId="{CFE6B931-5617-40FC-BCEA-7B9C226B172C}" srcOrd="0" destOrd="0" parTransId="{A52C2132-20BC-4662-A50D-DFE5CE47CE4F}" sibTransId="{F489CC5D-9125-46CD-B555-043F20AE4CF7}"/>
    <dgm:cxn modelId="{56F61EBE-E849-4613-85BB-2F6530A290E1}" type="presOf" srcId="{45AFAB78-71B0-46D6-8AF7-0E69B445CFF0}" destId="{7132BC06-489C-4C16-A3B5-35A0522B6FFE}" srcOrd="0" destOrd="0" presId="urn:microsoft.com/office/officeart/2005/8/layout/chevron1"/>
    <dgm:cxn modelId="{EFCDDDF1-0F1F-4037-9F84-12A21BACF84B}" srcId="{D6C812B7-5794-4827-AB08-CFBD9A534A33}" destId="{B0469371-7EBE-4A81-B8E2-FC4038BDCB7E}" srcOrd="1" destOrd="0" parTransId="{0D2CCA98-2DBF-4DF2-8EAE-00835EBC4438}" sibTransId="{48D06344-52B2-437F-8B2E-3B1E18907BBC}"/>
    <dgm:cxn modelId="{B8C524F8-3ACF-4280-85CA-43197403140B}" srcId="{B0469371-7EBE-4A81-B8E2-FC4038BDCB7E}" destId="{FD176BEA-3224-4DC4-9569-9A9DFA3089B6}" srcOrd="0" destOrd="0" parTransId="{7949BBE1-B180-437B-9184-005342D43A10}" sibTransId="{3064BE1A-2F4C-47B5-B271-466E5C565978}"/>
    <dgm:cxn modelId="{01ED28FA-DD27-48B9-B18F-1D42396FA817}" srcId="{D6C812B7-5794-4827-AB08-CFBD9A534A33}" destId="{7E0FABD3-07D6-46E3-A0C8-4D3D4A07B0BB}" srcOrd="2" destOrd="0" parTransId="{704706BA-9D90-467F-8A62-67F2CB6B21D8}" sibTransId="{332D9BD4-E8BB-44F5-87B7-D387F86919DF}"/>
    <dgm:cxn modelId="{DC511F04-702D-41D8-BF8A-48A80689441E}" type="presParOf" srcId="{D532AFD4-DDFE-4AB7-9B0F-A4DEE49CA41A}" destId="{1B28DF1C-3D25-44B5-9D38-7BE9082744DB}" srcOrd="0" destOrd="0" presId="urn:microsoft.com/office/officeart/2005/8/layout/chevron1"/>
    <dgm:cxn modelId="{69CDD206-22D1-4008-84FA-44036E8473AF}" type="presParOf" srcId="{1B28DF1C-3D25-44B5-9D38-7BE9082744DB}" destId="{7132BC06-489C-4C16-A3B5-35A0522B6FFE}" srcOrd="0" destOrd="0" presId="urn:microsoft.com/office/officeart/2005/8/layout/chevron1"/>
    <dgm:cxn modelId="{66EA626F-0DD0-47DF-8508-9FAD8B2D9494}" type="presParOf" srcId="{1B28DF1C-3D25-44B5-9D38-7BE9082744DB}" destId="{1DC5893D-68FA-457E-88DD-C525D173E89E}" srcOrd="1" destOrd="0" presId="urn:microsoft.com/office/officeart/2005/8/layout/chevron1"/>
    <dgm:cxn modelId="{663AE292-DE30-41B2-9D44-8812585052C1}" type="presParOf" srcId="{D532AFD4-DDFE-4AB7-9B0F-A4DEE49CA41A}" destId="{D4A5249F-4120-46BA-90AA-4FB94547B585}" srcOrd="1" destOrd="0" presId="urn:microsoft.com/office/officeart/2005/8/layout/chevron1"/>
    <dgm:cxn modelId="{79819F2F-6087-4033-B896-96BDFFD93B01}" type="presParOf" srcId="{D532AFD4-DDFE-4AB7-9B0F-A4DEE49CA41A}" destId="{E19E0DFD-0D7D-4A6C-BCFE-A56CADC71051}" srcOrd="2" destOrd="0" presId="urn:microsoft.com/office/officeart/2005/8/layout/chevron1"/>
    <dgm:cxn modelId="{D3B34417-DC26-468E-9BAA-2B43CFB83E71}" type="presParOf" srcId="{E19E0DFD-0D7D-4A6C-BCFE-A56CADC71051}" destId="{07AA8BAE-0460-41D3-BFF5-C4DD25553871}" srcOrd="0" destOrd="0" presId="urn:microsoft.com/office/officeart/2005/8/layout/chevron1"/>
    <dgm:cxn modelId="{F537EA68-8965-45C8-A813-C2A25A8FF0F3}" type="presParOf" srcId="{E19E0DFD-0D7D-4A6C-BCFE-A56CADC71051}" destId="{4DEEF7E1-3FD0-433E-9468-29FBB67ED887}" srcOrd="1" destOrd="0" presId="urn:microsoft.com/office/officeart/2005/8/layout/chevron1"/>
    <dgm:cxn modelId="{0FAA3CF2-B62A-46C0-811E-0C8B98C1EEC0}" type="presParOf" srcId="{D532AFD4-DDFE-4AB7-9B0F-A4DEE49CA41A}" destId="{5B4BA6F8-A6E3-43FE-BB2B-2528C75AB7BC}" srcOrd="3" destOrd="0" presId="urn:microsoft.com/office/officeart/2005/8/layout/chevron1"/>
    <dgm:cxn modelId="{738A123E-3D48-4047-8E73-0F40F644FA6B}" type="presParOf" srcId="{D532AFD4-DDFE-4AB7-9B0F-A4DEE49CA41A}" destId="{0084406D-601E-4AB8-8B57-B752AAB1A36C}" srcOrd="4" destOrd="0" presId="urn:microsoft.com/office/officeart/2005/8/layout/chevron1"/>
    <dgm:cxn modelId="{DE87B334-953C-4E94-A0BF-96B33A916B48}" type="presParOf" srcId="{0084406D-601E-4AB8-8B57-B752AAB1A36C}" destId="{EFF8C7A9-7FFC-4E58-A514-DDC1CC8481D0}" srcOrd="0" destOrd="0" presId="urn:microsoft.com/office/officeart/2005/8/layout/chevron1"/>
    <dgm:cxn modelId="{0337F668-2E46-4F14-806C-FCAABF771BED}" type="presParOf" srcId="{0084406D-601E-4AB8-8B57-B752AAB1A36C}" destId="{15EF254C-A968-4571-960D-60B1D8057665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D8A8E8-EEFD-41F2-AA37-99E6C3988D1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D387ACB-880E-4463-9432-AE4CB6E370FA}">
      <dgm:prSet phldrT="[Text]"/>
      <dgm:spPr/>
      <dgm:t>
        <a:bodyPr/>
        <a:lstStyle/>
        <a:p>
          <a:endParaRPr lang="en-US" dirty="0"/>
        </a:p>
      </dgm:t>
    </dgm:pt>
    <dgm:pt modelId="{D123A24E-F7E4-4C40-A9F6-49C8F4CBF691}" type="parTrans" cxnId="{B536716B-415E-4CB4-BADD-962BB8B05EC3}">
      <dgm:prSet/>
      <dgm:spPr/>
      <dgm:t>
        <a:bodyPr/>
        <a:lstStyle/>
        <a:p>
          <a:endParaRPr lang="en-US"/>
        </a:p>
      </dgm:t>
    </dgm:pt>
    <dgm:pt modelId="{7719937A-049F-45BC-AC81-7B5B7DD15BB7}" type="sibTrans" cxnId="{B536716B-415E-4CB4-BADD-962BB8B05EC3}">
      <dgm:prSet/>
      <dgm:spPr/>
      <dgm:t>
        <a:bodyPr/>
        <a:lstStyle/>
        <a:p>
          <a:endParaRPr lang="en-US"/>
        </a:p>
      </dgm:t>
    </dgm:pt>
    <dgm:pt modelId="{C12BD7E0-E0CE-45B7-B567-1C0BE0981599}">
      <dgm:prSet phldrT="[Text]"/>
      <dgm:spPr/>
      <dgm:t>
        <a:bodyPr/>
        <a:lstStyle/>
        <a:p>
          <a:r>
            <a:rPr lang="en-US" dirty="0"/>
            <a:t>Raised Garden Bed</a:t>
          </a:r>
        </a:p>
      </dgm:t>
    </dgm:pt>
    <dgm:pt modelId="{F681E253-69EE-4211-BE59-140AC0F6A47A}" type="parTrans" cxnId="{519D3207-3786-40FB-B211-05E1AD97E576}">
      <dgm:prSet/>
      <dgm:spPr/>
      <dgm:t>
        <a:bodyPr/>
        <a:lstStyle/>
        <a:p>
          <a:endParaRPr lang="en-US"/>
        </a:p>
      </dgm:t>
    </dgm:pt>
    <dgm:pt modelId="{73BE35AA-AC32-4BA5-8B99-1ED4BD8A49E7}" type="sibTrans" cxnId="{519D3207-3786-40FB-B211-05E1AD97E576}">
      <dgm:prSet/>
      <dgm:spPr/>
      <dgm:t>
        <a:bodyPr/>
        <a:lstStyle/>
        <a:p>
          <a:endParaRPr lang="en-US"/>
        </a:p>
      </dgm:t>
    </dgm:pt>
    <dgm:pt modelId="{648FDD5F-F00D-4BB2-A4CB-99FA84C99900}">
      <dgm:prSet phldrT="[Text]"/>
      <dgm:spPr/>
      <dgm:t>
        <a:bodyPr/>
        <a:lstStyle/>
        <a:p>
          <a:endParaRPr lang="en-US" dirty="0"/>
        </a:p>
      </dgm:t>
    </dgm:pt>
    <dgm:pt modelId="{AF1A953F-5F78-459D-9158-17EACFE53409}" type="parTrans" cxnId="{5C713B83-8DFB-42B4-AADE-6B3C0CC784D0}">
      <dgm:prSet/>
      <dgm:spPr/>
      <dgm:t>
        <a:bodyPr/>
        <a:lstStyle/>
        <a:p>
          <a:endParaRPr lang="en-US"/>
        </a:p>
      </dgm:t>
    </dgm:pt>
    <dgm:pt modelId="{556BF439-DB16-4C5C-A5B0-4E28353ACA5B}" type="sibTrans" cxnId="{5C713B83-8DFB-42B4-AADE-6B3C0CC784D0}">
      <dgm:prSet/>
      <dgm:spPr/>
      <dgm:t>
        <a:bodyPr/>
        <a:lstStyle/>
        <a:p>
          <a:endParaRPr lang="en-US"/>
        </a:p>
      </dgm:t>
    </dgm:pt>
    <dgm:pt modelId="{7D233DB7-81CA-409D-AC72-1000A6C8F4D3}">
      <dgm:prSet phldrT="[Text]"/>
      <dgm:spPr/>
      <dgm:t>
        <a:bodyPr/>
        <a:lstStyle/>
        <a:p>
          <a:r>
            <a:rPr lang="en-US" dirty="0"/>
            <a:t>Grandpa’s Weeder</a:t>
          </a:r>
        </a:p>
      </dgm:t>
    </dgm:pt>
    <dgm:pt modelId="{3C47EBCD-C3E7-4AC4-BF13-F86B68E4955E}" type="parTrans" cxnId="{035B82FE-432A-4FFC-ABF9-1E912BA9F0D7}">
      <dgm:prSet/>
      <dgm:spPr/>
      <dgm:t>
        <a:bodyPr/>
        <a:lstStyle/>
        <a:p>
          <a:endParaRPr lang="en-US"/>
        </a:p>
      </dgm:t>
    </dgm:pt>
    <dgm:pt modelId="{D684765D-6ABA-4645-AA00-25E5EDACFE51}" type="sibTrans" cxnId="{035B82FE-432A-4FFC-ABF9-1E912BA9F0D7}">
      <dgm:prSet/>
      <dgm:spPr/>
      <dgm:t>
        <a:bodyPr/>
        <a:lstStyle/>
        <a:p>
          <a:endParaRPr lang="en-US"/>
        </a:p>
      </dgm:t>
    </dgm:pt>
    <dgm:pt modelId="{D782AB72-F1A9-4F21-8CD9-147812D42CF6}">
      <dgm:prSet phldrT="[Text]"/>
      <dgm:spPr/>
      <dgm:t>
        <a:bodyPr/>
        <a:lstStyle/>
        <a:p>
          <a:r>
            <a:rPr lang="en-US" dirty="0"/>
            <a:t>@ NMTAP</a:t>
          </a:r>
        </a:p>
      </dgm:t>
    </dgm:pt>
    <dgm:pt modelId="{3C20AA87-15D1-49F2-A971-26450C050501}" type="parTrans" cxnId="{A1ECD647-2B77-4763-8CA6-5F4CEA7BEF3B}">
      <dgm:prSet/>
      <dgm:spPr/>
      <dgm:t>
        <a:bodyPr/>
        <a:lstStyle/>
        <a:p>
          <a:endParaRPr lang="en-US"/>
        </a:p>
      </dgm:t>
    </dgm:pt>
    <dgm:pt modelId="{905E5765-F28E-4052-AA19-240357BB8348}" type="sibTrans" cxnId="{A1ECD647-2B77-4763-8CA6-5F4CEA7BEF3B}">
      <dgm:prSet/>
      <dgm:spPr/>
      <dgm:t>
        <a:bodyPr/>
        <a:lstStyle/>
        <a:p>
          <a:endParaRPr lang="en-US"/>
        </a:p>
      </dgm:t>
    </dgm:pt>
    <dgm:pt modelId="{55528C2D-9C9F-446A-BEFA-235F9D6A454C}">
      <dgm:prSet phldrT="[Text]"/>
      <dgm:spPr/>
      <dgm:t>
        <a:bodyPr/>
        <a:lstStyle/>
        <a:p>
          <a:r>
            <a:rPr lang="en-US" dirty="0"/>
            <a:t>Peta Easi-Grip Long Reach</a:t>
          </a:r>
        </a:p>
      </dgm:t>
    </dgm:pt>
    <dgm:pt modelId="{7FB97455-0A3E-41F1-A612-5E696880E42C}" type="parTrans" cxnId="{CF58AE7E-2847-4FD3-AD0A-2189F5BA0043}">
      <dgm:prSet/>
      <dgm:spPr/>
      <dgm:t>
        <a:bodyPr/>
        <a:lstStyle/>
        <a:p>
          <a:endParaRPr lang="en-US"/>
        </a:p>
      </dgm:t>
    </dgm:pt>
    <dgm:pt modelId="{48F66569-AEF7-4F3A-97FE-11FF0E462A9F}" type="sibTrans" cxnId="{CF58AE7E-2847-4FD3-AD0A-2189F5BA0043}">
      <dgm:prSet/>
      <dgm:spPr/>
      <dgm:t>
        <a:bodyPr/>
        <a:lstStyle/>
        <a:p>
          <a:endParaRPr lang="en-US"/>
        </a:p>
      </dgm:t>
    </dgm:pt>
    <dgm:pt modelId="{0C81E226-DB73-48A9-AD5B-3132E7337A8B}" type="pres">
      <dgm:prSet presAssocID="{A4D8A8E8-EEFD-41F2-AA37-99E6C3988D15}" presName="Name0" presStyleCnt="0">
        <dgm:presLayoutVars>
          <dgm:chMax/>
          <dgm:chPref/>
          <dgm:dir/>
        </dgm:presLayoutVars>
      </dgm:prSet>
      <dgm:spPr/>
    </dgm:pt>
    <dgm:pt modelId="{AEA64558-3C41-4CE9-9FCD-02B90A5FBCC7}" type="pres">
      <dgm:prSet presAssocID="{3D387ACB-880E-4463-9432-AE4CB6E370FA}" presName="composite" presStyleCnt="0">
        <dgm:presLayoutVars>
          <dgm:chMax val="1"/>
          <dgm:chPref val="1"/>
        </dgm:presLayoutVars>
      </dgm:prSet>
      <dgm:spPr/>
    </dgm:pt>
    <dgm:pt modelId="{78EB456E-1F11-4206-88EE-2F7F663ACF76}" type="pres">
      <dgm:prSet presAssocID="{3D387ACB-880E-4463-9432-AE4CB6E370FA}" presName="Accent" presStyleLbl="trAlignAcc1" presStyleIdx="0" presStyleCnt="3">
        <dgm:presLayoutVars>
          <dgm:chMax val="0"/>
          <dgm:chPref val="0"/>
        </dgm:presLayoutVars>
      </dgm:prSet>
      <dgm:spPr/>
    </dgm:pt>
    <dgm:pt modelId="{46F0713D-06EA-4299-B59E-672D9DA635A1}" type="pres">
      <dgm:prSet presAssocID="{3D387ACB-880E-4463-9432-AE4CB6E370FA}" presName="Image" presStyleLbl="alignImgPlace1" presStyleIdx="0" presStyleCnt="3" custLinFactNeighborX="1755" custLinFactNeighborY="-68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</dgm:spPr>
    </dgm:pt>
    <dgm:pt modelId="{73C8383B-97F7-4FFA-AB37-DC8B8D5816EE}" type="pres">
      <dgm:prSet presAssocID="{3D387ACB-880E-4463-9432-AE4CB6E370FA}" presName="ChildComposite" presStyleCnt="0"/>
      <dgm:spPr/>
    </dgm:pt>
    <dgm:pt modelId="{195C4413-D554-40C7-B5FA-F92543B21235}" type="pres">
      <dgm:prSet presAssocID="{3D387ACB-880E-4463-9432-AE4CB6E370FA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7DAED32-9951-4077-A8B0-8D0DAE53B28A}" type="pres">
      <dgm:prSet presAssocID="{3D387ACB-880E-4463-9432-AE4CB6E370FA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A6D3DA3F-3639-4EFA-AF8C-0D5D391AB69D}" type="pres">
      <dgm:prSet presAssocID="{7719937A-049F-45BC-AC81-7B5B7DD15BB7}" presName="sibTrans" presStyleCnt="0"/>
      <dgm:spPr/>
    </dgm:pt>
    <dgm:pt modelId="{908EC5E2-B070-4EDE-927F-035163A143D1}" type="pres">
      <dgm:prSet presAssocID="{648FDD5F-F00D-4BB2-A4CB-99FA84C99900}" presName="composite" presStyleCnt="0">
        <dgm:presLayoutVars>
          <dgm:chMax val="1"/>
          <dgm:chPref val="1"/>
        </dgm:presLayoutVars>
      </dgm:prSet>
      <dgm:spPr/>
    </dgm:pt>
    <dgm:pt modelId="{BB05301D-051E-4C44-B05F-DA68AAFA3ECE}" type="pres">
      <dgm:prSet presAssocID="{648FDD5F-F00D-4BB2-A4CB-99FA84C99900}" presName="Accent" presStyleLbl="trAlignAcc1" presStyleIdx="1" presStyleCnt="3">
        <dgm:presLayoutVars>
          <dgm:chMax val="0"/>
          <dgm:chPref val="0"/>
        </dgm:presLayoutVars>
      </dgm:prSet>
      <dgm:spPr/>
    </dgm:pt>
    <dgm:pt modelId="{A7549E2A-6EFE-4C25-ABB8-22AAC7F615C4}" type="pres">
      <dgm:prSet presAssocID="{648FDD5F-F00D-4BB2-A4CB-99FA84C99900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D0AF2FBA-F5DA-4AC7-A344-86BB9D69C6E9}" type="pres">
      <dgm:prSet presAssocID="{648FDD5F-F00D-4BB2-A4CB-99FA84C99900}" presName="ChildComposite" presStyleCnt="0"/>
      <dgm:spPr/>
    </dgm:pt>
    <dgm:pt modelId="{1220B2BA-1F3B-49DE-8BCA-4A4D05392B66}" type="pres">
      <dgm:prSet presAssocID="{648FDD5F-F00D-4BB2-A4CB-99FA84C99900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E3407AA-D690-482B-B5B8-31EA1119540F}" type="pres">
      <dgm:prSet presAssocID="{648FDD5F-F00D-4BB2-A4CB-99FA84C99900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45C4D413-FCD3-43B8-8119-35C7A3AC6785}" type="pres">
      <dgm:prSet presAssocID="{556BF439-DB16-4C5C-A5B0-4E28353ACA5B}" presName="sibTrans" presStyleCnt="0"/>
      <dgm:spPr/>
    </dgm:pt>
    <dgm:pt modelId="{7DFDC6B4-91D0-4D4D-9DC3-52E8946E78F6}" type="pres">
      <dgm:prSet presAssocID="{D782AB72-F1A9-4F21-8CD9-147812D42CF6}" presName="composite" presStyleCnt="0">
        <dgm:presLayoutVars>
          <dgm:chMax val="1"/>
          <dgm:chPref val="1"/>
        </dgm:presLayoutVars>
      </dgm:prSet>
      <dgm:spPr/>
    </dgm:pt>
    <dgm:pt modelId="{C7C6F7FD-BD88-4AF5-B060-F0609526156A}" type="pres">
      <dgm:prSet presAssocID="{D782AB72-F1A9-4F21-8CD9-147812D42CF6}" presName="Accent" presStyleLbl="trAlignAcc1" presStyleIdx="2" presStyleCnt="3">
        <dgm:presLayoutVars>
          <dgm:chMax val="0"/>
          <dgm:chPref val="0"/>
        </dgm:presLayoutVars>
      </dgm:prSet>
      <dgm:spPr/>
    </dgm:pt>
    <dgm:pt modelId="{E9D3AB9B-FEA1-4CE9-84B5-729F8E7D5A03}" type="pres">
      <dgm:prSet presAssocID="{D782AB72-F1A9-4F21-8CD9-147812D42CF6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7000" b="-7000"/>
          </a:stretch>
        </a:blipFill>
      </dgm:spPr>
    </dgm:pt>
    <dgm:pt modelId="{A45F8827-392D-433E-95A3-3A9ADEC707C7}" type="pres">
      <dgm:prSet presAssocID="{D782AB72-F1A9-4F21-8CD9-147812D42CF6}" presName="ChildComposite" presStyleCnt="0"/>
      <dgm:spPr/>
    </dgm:pt>
    <dgm:pt modelId="{B0A71A44-7C76-44EE-8DF8-3FB4E62DE52C}" type="pres">
      <dgm:prSet presAssocID="{D782AB72-F1A9-4F21-8CD9-147812D42CF6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006B03F-21E3-4860-9184-FB2780D53F16}" type="pres">
      <dgm:prSet presAssocID="{D782AB72-F1A9-4F21-8CD9-147812D42CF6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19D3207-3786-40FB-B211-05E1AD97E576}" srcId="{3D387ACB-880E-4463-9432-AE4CB6E370FA}" destId="{C12BD7E0-E0CE-45B7-B567-1C0BE0981599}" srcOrd="0" destOrd="0" parTransId="{F681E253-69EE-4211-BE59-140AC0F6A47A}" sibTransId="{73BE35AA-AC32-4BA5-8B99-1ED4BD8A49E7}"/>
    <dgm:cxn modelId="{AAAD685E-3F3F-4012-B27B-7EE6B014538F}" type="presOf" srcId="{648FDD5F-F00D-4BB2-A4CB-99FA84C99900}" destId="{8E3407AA-D690-482B-B5B8-31EA1119540F}" srcOrd="0" destOrd="0" presId="urn:microsoft.com/office/officeart/2008/layout/CaptionedPictures"/>
    <dgm:cxn modelId="{A1ECD647-2B77-4763-8CA6-5F4CEA7BEF3B}" srcId="{A4D8A8E8-EEFD-41F2-AA37-99E6C3988D15}" destId="{D782AB72-F1A9-4F21-8CD9-147812D42CF6}" srcOrd="2" destOrd="0" parTransId="{3C20AA87-15D1-49F2-A971-26450C050501}" sibTransId="{905E5765-F28E-4052-AA19-240357BB8348}"/>
    <dgm:cxn modelId="{B536716B-415E-4CB4-BADD-962BB8B05EC3}" srcId="{A4D8A8E8-EEFD-41F2-AA37-99E6C3988D15}" destId="{3D387ACB-880E-4463-9432-AE4CB6E370FA}" srcOrd="0" destOrd="0" parTransId="{D123A24E-F7E4-4C40-A9F6-49C8F4CBF691}" sibTransId="{7719937A-049F-45BC-AC81-7B5B7DD15BB7}"/>
    <dgm:cxn modelId="{2C4DA34D-08A8-4C4E-B33C-CBB33939FF7F}" type="presOf" srcId="{7D233DB7-81CA-409D-AC72-1000A6C8F4D3}" destId="{1220B2BA-1F3B-49DE-8BCA-4A4D05392B66}" srcOrd="0" destOrd="0" presId="urn:microsoft.com/office/officeart/2008/layout/CaptionedPictures"/>
    <dgm:cxn modelId="{812AC354-C1CC-4CE4-B1CD-3FE1FC7521AD}" type="presOf" srcId="{D782AB72-F1A9-4F21-8CD9-147812D42CF6}" destId="{E006B03F-21E3-4860-9184-FB2780D53F16}" srcOrd="0" destOrd="0" presId="urn:microsoft.com/office/officeart/2008/layout/CaptionedPictures"/>
    <dgm:cxn modelId="{CF58AE7E-2847-4FD3-AD0A-2189F5BA0043}" srcId="{D782AB72-F1A9-4F21-8CD9-147812D42CF6}" destId="{55528C2D-9C9F-446A-BEFA-235F9D6A454C}" srcOrd="0" destOrd="0" parTransId="{7FB97455-0A3E-41F1-A612-5E696880E42C}" sibTransId="{48F66569-AEF7-4F3A-97FE-11FF0E462A9F}"/>
    <dgm:cxn modelId="{35D72E7F-4F94-4E6E-B3F8-8566AB886784}" type="presOf" srcId="{55528C2D-9C9F-446A-BEFA-235F9D6A454C}" destId="{B0A71A44-7C76-44EE-8DF8-3FB4E62DE52C}" srcOrd="0" destOrd="0" presId="urn:microsoft.com/office/officeart/2008/layout/CaptionedPictures"/>
    <dgm:cxn modelId="{5C713B83-8DFB-42B4-AADE-6B3C0CC784D0}" srcId="{A4D8A8E8-EEFD-41F2-AA37-99E6C3988D15}" destId="{648FDD5F-F00D-4BB2-A4CB-99FA84C99900}" srcOrd="1" destOrd="0" parTransId="{AF1A953F-5F78-459D-9158-17EACFE53409}" sibTransId="{556BF439-DB16-4C5C-A5B0-4E28353ACA5B}"/>
    <dgm:cxn modelId="{932A28BB-02A4-4A4A-BB0B-84527B32761F}" type="presOf" srcId="{A4D8A8E8-EEFD-41F2-AA37-99E6C3988D15}" destId="{0C81E226-DB73-48A9-AD5B-3132E7337A8B}" srcOrd="0" destOrd="0" presId="urn:microsoft.com/office/officeart/2008/layout/CaptionedPictures"/>
    <dgm:cxn modelId="{E1DCD6C4-5557-4B3A-9179-FE26DE481550}" type="presOf" srcId="{C12BD7E0-E0CE-45B7-B567-1C0BE0981599}" destId="{195C4413-D554-40C7-B5FA-F92543B21235}" srcOrd="0" destOrd="0" presId="urn:microsoft.com/office/officeart/2008/layout/CaptionedPictures"/>
    <dgm:cxn modelId="{7EC7D8D7-55F2-4DF8-A799-5F8F70097FB9}" type="presOf" srcId="{3D387ACB-880E-4463-9432-AE4CB6E370FA}" destId="{F7DAED32-9951-4077-A8B0-8D0DAE53B28A}" srcOrd="0" destOrd="0" presId="urn:microsoft.com/office/officeart/2008/layout/CaptionedPictures"/>
    <dgm:cxn modelId="{035B82FE-432A-4FFC-ABF9-1E912BA9F0D7}" srcId="{648FDD5F-F00D-4BB2-A4CB-99FA84C99900}" destId="{7D233DB7-81CA-409D-AC72-1000A6C8F4D3}" srcOrd="0" destOrd="0" parTransId="{3C47EBCD-C3E7-4AC4-BF13-F86B68E4955E}" sibTransId="{D684765D-6ABA-4645-AA00-25E5EDACFE51}"/>
    <dgm:cxn modelId="{5780141E-7E32-40B6-81C2-921E1D971901}" type="presParOf" srcId="{0C81E226-DB73-48A9-AD5B-3132E7337A8B}" destId="{AEA64558-3C41-4CE9-9FCD-02B90A5FBCC7}" srcOrd="0" destOrd="0" presId="urn:microsoft.com/office/officeart/2008/layout/CaptionedPictures"/>
    <dgm:cxn modelId="{9C67D8DF-267B-49FD-8543-7FB69D289CCD}" type="presParOf" srcId="{AEA64558-3C41-4CE9-9FCD-02B90A5FBCC7}" destId="{78EB456E-1F11-4206-88EE-2F7F663ACF76}" srcOrd="0" destOrd="0" presId="urn:microsoft.com/office/officeart/2008/layout/CaptionedPictures"/>
    <dgm:cxn modelId="{633FD314-084B-4CCC-99F0-CA8B3333ADCB}" type="presParOf" srcId="{AEA64558-3C41-4CE9-9FCD-02B90A5FBCC7}" destId="{46F0713D-06EA-4299-B59E-672D9DA635A1}" srcOrd="1" destOrd="0" presId="urn:microsoft.com/office/officeart/2008/layout/CaptionedPictures"/>
    <dgm:cxn modelId="{32CD2B11-4F97-4E42-A55D-D04311306C90}" type="presParOf" srcId="{AEA64558-3C41-4CE9-9FCD-02B90A5FBCC7}" destId="{73C8383B-97F7-4FFA-AB37-DC8B8D5816EE}" srcOrd="2" destOrd="0" presId="urn:microsoft.com/office/officeart/2008/layout/CaptionedPictures"/>
    <dgm:cxn modelId="{AA5E2218-E659-48AA-AC83-CDBB2CAB06D4}" type="presParOf" srcId="{73C8383B-97F7-4FFA-AB37-DC8B8D5816EE}" destId="{195C4413-D554-40C7-B5FA-F92543B21235}" srcOrd="0" destOrd="0" presId="urn:microsoft.com/office/officeart/2008/layout/CaptionedPictures"/>
    <dgm:cxn modelId="{72568B88-DB42-4B56-905E-35552ABB19A7}" type="presParOf" srcId="{73C8383B-97F7-4FFA-AB37-DC8B8D5816EE}" destId="{F7DAED32-9951-4077-A8B0-8D0DAE53B28A}" srcOrd="1" destOrd="0" presId="urn:microsoft.com/office/officeart/2008/layout/CaptionedPictures"/>
    <dgm:cxn modelId="{59274BC8-63EA-4655-9EA3-9F083791D0E0}" type="presParOf" srcId="{0C81E226-DB73-48A9-AD5B-3132E7337A8B}" destId="{A6D3DA3F-3639-4EFA-AF8C-0D5D391AB69D}" srcOrd="1" destOrd="0" presId="urn:microsoft.com/office/officeart/2008/layout/CaptionedPictures"/>
    <dgm:cxn modelId="{6789C7AE-0EBD-47B3-A041-911C60AD5811}" type="presParOf" srcId="{0C81E226-DB73-48A9-AD5B-3132E7337A8B}" destId="{908EC5E2-B070-4EDE-927F-035163A143D1}" srcOrd="2" destOrd="0" presId="urn:microsoft.com/office/officeart/2008/layout/CaptionedPictures"/>
    <dgm:cxn modelId="{4C5504F1-6119-4B1B-AB90-9D852C7731D2}" type="presParOf" srcId="{908EC5E2-B070-4EDE-927F-035163A143D1}" destId="{BB05301D-051E-4C44-B05F-DA68AAFA3ECE}" srcOrd="0" destOrd="0" presId="urn:microsoft.com/office/officeart/2008/layout/CaptionedPictures"/>
    <dgm:cxn modelId="{32C4EBD5-F520-4F02-9676-6A3522F8514B}" type="presParOf" srcId="{908EC5E2-B070-4EDE-927F-035163A143D1}" destId="{A7549E2A-6EFE-4C25-ABB8-22AAC7F615C4}" srcOrd="1" destOrd="0" presId="urn:microsoft.com/office/officeart/2008/layout/CaptionedPictures"/>
    <dgm:cxn modelId="{E3893137-55B4-4EED-A7C6-259276FF72BD}" type="presParOf" srcId="{908EC5E2-B070-4EDE-927F-035163A143D1}" destId="{D0AF2FBA-F5DA-4AC7-A344-86BB9D69C6E9}" srcOrd="2" destOrd="0" presId="urn:microsoft.com/office/officeart/2008/layout/CaptionedPictures"/>
    <dgm:cxn modelId="{69DC2503-9D01-4DE9-B9BE-35BF5DB94756}" type="presParOf" srcId="{D0AF2FBA-F5DA-4AC7-A344-86BB9D69C6E9}" destId="{1220B2BA-1F3B-49DE-8BCA-4A4D05392B66}" srcOrd="0" destOrd="0" presId="urn:microsoft.com/office/officeart/2008/layout/CaptionedPictures"/>
    <dgm:cxn modelId="{B1E07169-1483-4C70-A698-2BC941478AF4}" type="presParOf" srcId="{D0AF2FBA-F5DA-4AC7-A344-86BB9D69C6E9}" destId="{8E3407AA-D690-482B-B5B8-31EA1119540F}" srcOrd="1" destOrd="0" presId="urn:microsoft.com/office/officeart/2008/layout/CaptionedPictures"/>
    <dgm:cxn modelId="{72C456A9-17D3-4E62-A58D-F1BB661BB402}" type="presParOf" srcId="{0C81E226-DB73-48A9-AD5B-3132E7337A8B}" destId="{45C4D413-FCD3-43B8-8119-35C7A3AC6785}" srcOrd="3" destOrd="0" presId="urn:microsoft.com/office/officeart/2008/layout/CaptionedPictures"/>
    <dgm:cxn modelId="{22C08286-4914-4555-98A8-B0E76AE0E4BA}" type="presParOf" srcId="{0C81E226-DB73-48A9-AD5B-3132E7337A8B}" destId="{7DFDC6B4-91D0-4D4D-9DC3-52E8946E78F6}" srcOrd="4" destOrd="0" presId="urn:microsoft.com/office/officeart/2008/layout/CaptionedPictures"/>
    <dgm:cxn modelId="{CBC00E7F-3C5C-4E78-BB87-27AFEF24C9BA}" type="presParOf" srcId="{7DFDC6B4-91D0-4D4D-9DC3-52E8946E78F6}" destId="{C7C6F7FD-BD88-4AF5-B060-F0609526156A}" srcOrd="0" destOrd="0" presId="urn:microsoft.com/office/officeart/2008/layout/CaptionedPictures"/>
    <dgm:cxn modelId="{5007F3B9-26C5-484B-A9F3-1C8CA7933A15}" type="presParOf" srcId="{7DFDC6B4-91D0-4D4D-9DC3-52E8946E78F6}" destId="{E9D3AB9B-FEA1-4CE9-84B5-729F8E7D5A03}" srcOrd="1" destOrd="0" presId="urn:microsoft.com/office/officeart/2008/layout/CaptionedPictures"/>
    <dgm:cxn modelId="{8D6CDD06-1CA5-4F79-8CF0-69832B37F780}" type="presParOf" srcId="{7DFDC6B4-91D0-4D4D-9DC3-52E8946E78F6}" destId="{A45F8827-392D-433E-95A3-3A9ADEC707C7}" srcOrd="2" destOrd="0" presId="urn:microsoft.com/office/officeart/2008/layout/CaptionedPictures"/>
    <dgm:cxn modelId="{C1B4E843-1E55-4357-BE7A-7EC88C0AA01E}" type="presParOf" srcId="{A45F8827-392D-433E-95A3-3A9ADEC707C7}" destId="{B0A71A44-7C76-44EE-8DF8-3FB4E62DE52C}" srcOrd="0" destOrd="0" presId="urn:microsoft.com/office/officeart/2008/layout/CaptionedPictures"/>
    <dgm:cxn modelId="{AD1B0FFF-669A-4A18-8E94-3061C6C5AA36}" type="presParOf" srcId="{A45F8827-392D-433E-95A3-3A9ADEC707C7}" destId="{E006B03F-21E3-4860-9184-FB2780D53F1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D8A8E8-EEFD-41F2-AA37-99E6C3988D1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D387ACB-880E-4463-9432-AE4CB6E370FA}">
      <dgm:prSet phldrT="[Text]"/>
      <dgm:spPr/>
      <dgm:t>
        <a:bodyPr/>
        <a:lstStyle/>
        <a:p>
          <a:endParaRPr lang="en-US" dirty="0"/>
        </a:p>
      </dgm:t>
    </dgm:pt>
    <dgm:pt modelId="{D123A24E-F7E4-4C40-A9F6-49C8F4CBF691}" type="parTrans" cxnId="{B536716B-415E-4CB4-BADD-962BB8B05EC3}">
      <dgm:prSet/>
      <dgm:spPr/>
      <dgm:t>
        <a:bodyPr/>
        <a:lstStyle/>
        <a:p>
          <a:endParaRPr lang="en-US"/>
        </a:p>
      </dgm:t>
    </dgm:pt>
    <dgm:pt modelId="{7719937A-049F-45BC-AC81-7B5B7DD15BB7}" type="sibTrans" cxnId="{B536716B-415E-4CB4-BADD-962BB8B05EC3}">
      <dgm:prSet/>
      <dgm:spPr/>
      <dgm:t>
        <a:bodyPr/>
        <a:lstStyle/>
        <a:p>
          <a:endParaRPr lang="en-US"/>
        </a:p>
      </dgm:t>
    </dgm:pt>
    <dgm:pt modelId="{C12BD7E0-E0CE-45B7-B567-1C0BE0981599}">
      <dgm:prSet phldrT="[Text]"/>
      <dgm:spPr/>
      <dgm:t>
        <a:bodyPr/>
        <a:lstStyle/>
        <a:p>
          <a:r>
            <a:rPr lang="en-US" dirty="0"/>
            <a:t>Garden Kneeler</a:t>
          </a:r>
        </a:p>
      </dgm:t>
    </dgm:pt>
    <dgm:pt modelId="{F681E253-69EE-4211-BE59-140AC0F6A47A}" type="parTrans" cxnId="{519D3207-3786-40FB-B211-05E1AD97E576}">
      <dgm:prSet/>
      <dgm:spPr/>
      <dgm:t>
        <a:bodyPr/>
        <a:lstStyle/>
        <a:p>
          <a:endParaRPr lang="en-US"/>
        </a:p>
      </dgm:t>
    </dgm:pt>
    <dgm:pt modelId="{73BE35AA-AC32-4BA5-8B99-1ED4BD8A49E7}" type="sibTrans" cxnId="{519D3207-3786-40FB-B211-05E1AD97E576}">
      <dgm:prSet/>
      <dgm:spPr/>
      <dgm:t>
        <a:bodyPr/>
        <a:lstStyle/>
        <a:p>
          <a:endParaRPr lang="en-US"/>
        </a:p>
      </dgm:t>
    </dgm:pt>
    <dgm:pt modelId="{648FDD5F-F00D-4BB2-A4CB-99FA84C99900}">
      <dgm:prSet phldrT="[Text]"/>
      <dgm:spPr/>
      <dgm:t>
        <a:bodyPr/>
        <a:lstStyle/>
        <a:p>
          <a:r>
            <a:rPr lang="en-US" dirty="0"/>
            <a:t>@ NMTAP</a:t>
          </a:r>
        </a:p>
      </dgm:t>
    </dgm:pt>
    <dgm:pt modelId="{AF1A953F-5F78-459D-9158-17EACFE53409}" type="parTrans" cxnId="{5C713B83-8DFB-42B4-AADE-6B3C0CC784D0}">
      <dgm:prSet/>
      <dgm:spPr/>
      <dgm:t>
        <a:bodyPr/>
        <a:lstStyle/>
        <a:p>
          <a:endParaRPr lang="en-US"/>
        </a:p>
      </dgm:t>
    </dgm:pt>
    <dgm:pt modelId="{556BF439-DB16-4C5C-A5B0-4E28353ACA5B}" type="sibTrans" cxnId="{5C713B83-8DFB-42B4-AADE-6B3C0CC784D0}">
      <dgm:prSet/>
      <dgm:spPr/>
      <dgm:t>
        <a:bodyPr/>
        <a:lstStyle/>
        <a:p>
          <a:endParaRPr lang="en-US"/>
        </a:p>
      </dgm:t>
    </dgm:pt>
    <dgm:pt modelId="{7D233DB7-81CA-409D-AC72-1000A6C8F4D3}">
      <dgm:prSet phldrT="[Text]"/>
      <dgm:spPr/>
      <dgm:t>
        <a:bodyPr/>
        <a:lstStyle/>
        <a:p>
          <a:r>
            <a:rPr lang="en-US" dirty="0"/>
            <a:t>Garden Rocker</a:t>
          </a:r>
        </a:p>
      </dgm:t>
    </dgm:pt>
    <dgm:pt modelId="{3C47EBCD-C3E7-4AC4-BF13-F86B68E4955E}" type="parTrans" cxnId="{035B82FE-432A-4FFC-ABF9-1E912BA9F0D7}">
      <dgm:prSet/>
      <dgm:spPr/>
      <dgm:t>
        <a:bodyPr/>
        <a:lstStyle/>
        <a:p>
          <a:endParaRPr lang="en-US"/>
        </a:p>
      </dgm:t>
    </dgm:pt>
    <dgm:pt modelId="{D684765D-6ABA-4645-AA00-25E5EDACFE51}" type="sibTrans" cxnId="{035B82FE-432A-4FFC-ABF9-1E912BA9F0D7}">
      <dgm:prSet/>
      <dgm:spPr/>
      <dgm:t>
        <a:bodyPr/>
        <a:lstStyle/>
        <a:p>
          <a:endParaRPr lang="en-US"/>
        </a:p>
      </dgm:t>
    </dgm:pt>
    <dgm:pt modelId="{D782AB72-F1A9-4F21-8CD9-147812D42CF6}">
      <dgm:prSet phldrT="[Text]"/>
      <dgm:spPr/>
      <dgm:t>
        <a:bodyPr/>
        <a:lstStyle/>
        <a:p>
          <a:r>
            <a:rPr lang="en-US" dirty="0"/>
            <a:t>@ NMTAP</a:t>
          </a:r>
        </a:p>
      </dgm:t>
    </dgm:pt>
    <dgm:pt modelId="{3C20AA87-15D1-49F2-A971-26450C050501}" type="parTrans" cxnId="{A1ECD647-2B77-4763-8CA6-5F4CEA7BEF3B}">
      <dgm:prSet/>
      <dgm:spPr/>
      <dgm:t>
        <a:bodyPr/>
        <a:lstStyle/>
        <a:p>
          <a:endParaRPr lang="en-US"/>
        </a:p>
      </dgm:t>
    </dgm:pt>
    <dgm:pt modelId="{905E5765-F28E-4052-AA19-240357BB8348}" type="sibTrans" cxnId="{A1ECD647-2B77-4763-8CA6-5F4CEA7BEF3B}">
      <dgm:prSet/>
      <dgm:spPr/>
      <dgm:t>
        <a:bodyPr/>
        <a:lstStyle/>
        <a:p>
          <a:endParaRPr lang="en-US"/>
        </a:p>
      </dgm:t>
    </dgm:pt>
    <dgm:pt modelId="{55528C2D-9C9F-446A-BEFA-235F9D6A454C}">
      <dgm:prSet phldrT="[Text]"/>
      <dgm:spPr/>
      <dgm:t>
        <a:bodyPr/>
        <a:lstStyle/>
        <a:p>
          <a:r>
            <a:rPr lang="en-US" dirty="0"/>
            <a:t>Garden Scoot</a:t>
          </a:r>
        </a:p>
      </dgm:t>
    </dgm:pt>
    <dgm:pt modelId="{7FB97455-0A3E-41F1-A612-5E696880E42C}" type="parTrans" cxnId="{CF58AE7E-2847-4FD3-AD0A-2189F5BA0043}">
      <dgm:prSet/>
      <dgm:spPr/>
      <dgm:t>
        <a:bodyPr/>
        <a:lstStyle/>
        <a:p>
          <a:endParaRPr lang="en-US"/>
        </a:p>
      </dgm:t>
    </dgm:pt>
    <dgm:pt modelId="{48F66569-AEF7-4F3A-97FE-11FF0E462A9F}" type="sibTrans" cxnId="{CF58AE7E-2847-4FD3-AD0A-2189F5BA0043}">
      <dgm:prSet/>
      <dgm:spPr/>
      <dgm:t>
        <a:bodyPr/>
        <a:lstStyle/>
        <a:p>
          <a:endParaRPr lang="en-US"/>
        </a:p>
      </dgm:t>
    </dgm:pt>
    <dgm:pt modelId="{0C81E226-DB73-48A9-AD5B-3132E7337A8B}" type="pres">
      <dgm:prSet presAssocID="{A4D8A8E8-EEFD-41F2-AA37-99E6C3988D15}" presName="Name0" presStyleCnt="0">
        <dgm:presLayoutVars>
          <dgm:chMax/>
          <dgm:chPref/>
          <dgm:dir/>
        </dgm:presLayoutVars>
      </dgm:prSet>
      <dgm:spPr/>
    </dgm:pt>
    <dgm:pt modelId="{AEA64558-3C41-4CE9-9FCD-02B90A5FBCC7}" type="pres">
      <dgm:prSet presAssocID="{3D387ACB-880E-4463-9432-AE4CB6E370FA}" presName="composite" presStyleCnt="0">
        <dgm:presLayoutVars>
          <dgm:chMax val="1"/>
          <dgm:chPref val="1"/>
        </dgm:presLayoutVars>
      </dgm:prSet>
      <dgm:spPr/>
    </dgm:pt>
    <dgm:pt modelId="{78EB456E-1F11-4206-88EE-2F7F663ACF76}" type="pres">
      <dgm:prSet presAssocID="{3D387ACB-880E-4463-9432-AE4CB6E370FA}" presName="Accent" presStyleLbl="trAlignAcc1" presStyleIdx="0" presStyleCnt="3">
        <dgm:presLayoutVars>
          <dgm:chMax val="0"/>
          <dgm:chPref val="0"/>
        </dgm:presLayoutVars>
      </dgm:prSet>
      <dgm:spPr/>
    </dgm:pt>
    <dgm:pt modelId="{46F0713D-06EA-4299-B59E-672D9DA635A1}" type="pres">
      <dgm:prSet presAssocID="{3D387ACB-880E-4463-9432-AE4CB6E370FA}" presName="Image" presStyleLbl="alignImgPlace1" presStyleIdx="0" presStyleCnt="3" custLinFactNeighborX="1755" custLinFactNeighborY="-68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</dgm:spPr>
    </dgm:pt>
    <dgm:pt modelId="{73C8383B-97F7-4FFA-AB37-DC8B8D5816EE}" type="pres">
      <dgm:prSet presAssocID="{3D387ACB-880E-4463-9432-AE4CB6E370FA}" presName="ChildComposite" presStyleCnt="0"/>
      <dgm:spPr/>
    </dgm:pt>
    <dgm:pt modelId="{195C4413-D554-40C7-B5FA-F92543B21235}" type="pres">
      <dgm:prSet presAssocID="{3D387ACB-880E-4463-9432-AE4CB6E370FA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7DAED32-9951-4077-A8B0-8D0DAE53B28A}" type="pres">
      <dgm:prSet presAssocID="{3D387ACB-880E-4463-9432-AE4CB6E370FA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A6D3DA3F-3639-4EFA-AF8C-0D5D391AB69D}" type="pres">
      <dgm:prSet presAssocID="{7719937A-049F-45BC-AC81-7B5B7DD15BB7}" presName="sibTrans" presStyleCnt="0"/>
      <dgm:spPr/>
    </dgm:pt>
    <dgm:pt modelId="{908EC5E2-B070-4EDE-927F-035163A143D1}" type="pres">
      <dgm:prSet presAssocID="{648FDD5F-F00D-4BB2-A4CB-99FA84C99900}" presName="composite" presStyleCnt="0">
        <dgm:presLayoutVars>
          <dgm:chMax val="1"/>
          <dgm:chPref val="1"/>
        </dgm:presLayoutVars>
      </dgm:prSet>
      <dgm:spPr/>
    </dgm:pt>
    <dgm:pt modelId="{BB05301D-051E-4C44-B05F-DA68AAFA3ECE}" type="pres">
      <dgm:prSet presAssocID="{648FDD5F-F00D-4BB2-A4CB-99FA84C99900}" presName="Accent" presStyleLbl="trAlignAcc1" presStyleIdx="1" presStyleCnt="3">
        <dgm:presLayoutVars>
          <dgm:chMax val="0"/>
          <dgm:chPref val="0"/>
        </dgm:presLayoutVars>
      </dgm:prSet>
      <dgm:spPr/>
    </dgm:pt>
    <dgm:pt modelId="{A7549E2A-6EFE-4C25-ABB8-22AAC7F615C4}" type="pres">
      <dgm:prSet presAssocID="{648FDD5F-F00D-4BB2-A4CB-99FA84C99900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D0AF2FBA-F5DA-4AC7-A344-86BB9D69C6E9}" type="pres">
      <dgm:prSet presAssocID="{648FDD5F-F00D-4BB2-A4CB-99FA84C99900}" presName="ChildComposite" presStyleCnt="0"/>
      <dgm:spPr/>
    </dgm:pt>
    <dgm:pt modelId="{1220B2BA-1F3B-49DE-8BCA-4A4D05392B66}" type="pres">
      <dgm:prSet presAssocID="{648FDD5F-F00D-4BB2-A4CB-99FA84C99900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E3407AA-D690-482B-B5B8-31EA1119540F}" type="pres">
      <dgm:prSet presAssocID="{648FDD5F-F00D-4BB2-A4CB-99FA84C99900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45C4D413-FCD3-43B8-8119-35C7A3AC6785}" type="pres">
      <dgm:prSet presAssocID="{556BF439-DB16-4C5C-A5B0-4E28353ACA5B}" presName="sibTrans" presStyleCnt="0"/>
      <dgm:spPr/>
    </dgm:pt>
    <dgm:pt modelId="{7DFDC6B4-91D0-4D4D-9DC3-52E8946E78F6}" type="pres">
      <dgm:prSet presAssocID="{D782AB72-F1A9-4F21-8CD9-147812D42CF6}" presName="composite" presStyleCnt="0">
        <dgm:presLayoutVars>
          <dgm:chMax val="1"/>
          <dgm:chPref val="1"/>
        </dgm:presLayoutVars>
      </dgm:prSet>
      <dgm:spPr/>
    </dgm:pt>
    <dgm:pt modelId="{C7C6F7FD-BD88-4AF5-B060-F0609526156A}" type="pres">
      <dgm:prSet presAssocID="{D782AB72-F1A9-4F21-8CD9-147812D42CF6}" presName="Accent" presStyleLbl="trAlignAcc1" presStyleIdx="2" presStyleCnt="3">
        <dgm:presLayoutVars>
          <dgm:chMax val="0"/>
          <dgm:chPref val="0"/>
        </dgm:presLayoutVars>
      </dgm:prSet>
      <dgm:spPr/>
    </dgm:pt>
    <dgm:pt modelId="{E9D3AB9B-FEA1-4CE9-84B5-729F8E7D5A03}" type="pres">
      <dgm:prSet presAssocID="{D782AB72-F1A9-4F21-8CD9-147812D42CF6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</dgm:spPr>
    </dgm:pt>
    <dgm:pt modelId="{A45F8827-392D-433E-95A3-3A9ADEC707C7}" type="pres">
      <dgm:prSet presAssocID="{D782AB72-F1A9-4F21-8CD9-147812D42CF6}" presName="ChildComposite" presStyleCnt="0"/>
      <dgm:spPr/>
    </dgm:pt>
    <dgm:pt modelId="{B0A71A44-7C76-44EE-8DF8-3FB4E62DE52C}" type="pres">
      <dgm:prSet presAssocID="{D782AB72-F1A9-4F21-8CD9-147812D42CF6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006B03F-21E3-4860-9184-FB2780D53F16}" type="pres">
      <dgm:prSet presAssocID="{D782AB72-F1A9-4F21-8CD9-147812D42CF6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19D3207-3786-40FB-B211-05E1AD97E576}" srcId="{3D387ACB-880E-4463-9432-AE4CB6E370FA}" destId="{C12BD7E0-E0CE-45B7-B567-1C0BE0981599}" srcOrd="0" destOrd="0" parTransId="{F681E253-69EE-4211-BE59-140AC0F6A47A}" sibTransId="{73BE35AA-AC32-4BA5-8B99-1ED4BD8A49E7}"/>
    <dgm:cxn modelId="{AAAD685E-3F3F-4012-B27B-7EE6B014538F}" type="presOf" srcId="{648FDD5F-F00D-4BB2-A4CB-99FA84C99900}" destId="{8E3407AA-D690-482B-B5B8-31EA1119540F}" srcOrd="0" destOrd="0" presId="urn:microsoft.com/office/officeart/2008/layout/CaptionedPictures"/>
    <dgm:cxn modelId="{A1ECD647-2B77-4763-8CA6-5F4CEA7BEF3B}" srcId="{A4D8A8E8-EEFD-41F2-AA37-99E6C3988D15}" destId="{D782AB72-F1A9-4F21-8CD9-147812D42CF6}" srcOrd="2" destOrd="0" parTransId="{3C20AA87-15D1-49F2-A971-26450C050501}" sibTransId="{905E5765-F28E-4052-AA19-240357BB8348}"/>
    <dgm:cxn modelId="{B536716B-415E-4CB4-BADD-962BB8B05EC3}" srcId="{A4D8A8E8-EEFD-41F2-AA37-99E6C3988D15}" destId="{3D387ACB-880E-4463-9432-AE4CB6E370FA}" srcOrd="0" destOrd="0" parTransId="{D123A24E-F7E4-4C40-A9F6-49C8F4CBF691}" sibTransId="{7719937A-049F-45BC-AC81-7B5B7DD15BB7}"/>
    <dgm:cxn modelId="{2C4DA34D-08A8-4C4E-B33C-CBB33939FF7F}" type="presOf" srcId="{7D233DB7-81CA-409D-AC72-1000A6C8F4D3}" destId="{1220B2BA-1F3B-49DE-8BCA-4A4D05392B66}" srcOrd="0" destOrd="0" presId="urn:microsoft.com/office/officeart/2008/layout/CaptionedPictures"/>
    <dgm:cxn modelId="{812AC354-C1CC-4CE4-B1CD-3FE1FC7521AD}" type="presOf" srcId="{D782AB72-F1A9-4F21-8CD9-147812D42CF6}" destId="{E006B03F-21E3-4860-9184-FB2780D53F16}" srcOrd="0" destOrd="0" presId="urn:microsoft.com/office/officeart/2008/layout/CaptionedPictures"/>
    <dgm:cxn modelId="{CF58AE7E-2847-4FD3-AD0A-2189F5BA0043}" srcId="{D782AB72-F1A9-4F21-8CD9-147812D42CF6}" destId="{55528C2D-9C9F-446A-BEFA-235F9D6A454C}" srcOrd="0" destOrd="0" parTransId="{7FB97455-0A3E-41F1-A612-5E696880E42C}" sibTransId="{48F66569-AEF7-4F3A-97FE-11FF0E462A9F}"/>
    <dgm:cxn modelId="{35D72E7F-4F94-4E6E-B3F8-8566AB886784}" type="presOf" srcId="{55528C2D-9C9F-446A-BEFA-235F9D6A454C}" destId="{B0A71A44-7C76-44EE-8DF8-3FB4E62DE52C}" srcOrd="0" destOrd="0" presId="urn:microsoft.com/office/officeart/2008/layout/CaptionedPictures"/>
    <dgm:cxn modelId="{5C713B83-8DFB-42B4-AADE-6B3C0CC784D0}" srcId="{A4D8A8E8-EEFD-41F2-AA37-99E6C3988D15}" destId="{648FDD5F-F00D-4BB2-A4CB-99FA84C99900}" srcOrd="1" destOrd="0" parTransId="{AF1A953F-5F78-459D-9158-17EACFE53409}" sibTransId="{556BF439-DB16-4C5C-A5B0-4E28353ACA5B}"/>
    <dgm:cxn modelId="{932A28BB-02A4-4A4A-BB0B-84527B32761F}" type="presOf" srcId="{A4D8A8E8-EEFD-41F2-AA37-99E6C3988D15}" destId="{0C81E226-DB73-48A9-AD5B-3132E7337A8B}" srcOrd="0" destOrd="0" presId="urn:microsoft.com/office/officeart/2008/layout/CaptionedPictures"/>
    <dgm:cxn modelId="{E1DCD6C4-5557-4B3A-9179-FE26DE481550}" type="presOf" srcId="{C12BD7E0-E0CE-45B7-B567-1C0BE0981599}" destId="{195C4413-D554-40C7-B5FA-F92543B21235}" srcOrd="0" destOrd="0" presId="urn:microsoft.com/office/officeart/2008/layout/CaptionedPictures"/>
    <dgm:cxn modelId="{7EC7D8D7-55F2-4DF8-A799-5F8F70097FB9}" type="presOf" srcId="{3D387ACB-880E-4463-9432-AE4CB6E370FA}" destId="{F7DAED32-9951-4077-A8B0-8D0DAE53B28A}" srcOrd="0" destOrd="0" presId="urn:microsoft.com/office/officeart/2008/layout/CaptionedPictures"/>
    <dgm:cxn modelId="{035B82FE-432A-4FFC-ABF9-1E912BA9F0D7}" srcId="{648FDD5F-F00D-4BB2-A4CB-99FA84C99900}" destId="{7D233DB7-81CA-409D-AC72-1000A6C8F4D3}" srcOrd="0" destOrd="0" parTransId="{3C47EBCD-C3E7-4AC4-BF13-F86B68E4955E}" sibTransId="{D684765D-6ABA-4645-AA00-25E5EDACFE51}"/>
    <dgm:cxn modelId="{5780141E-7E32-40B6-81C2-921E1D971901}" type="presParOf" srcId="{0C81E226-DB73-48A9-AD5B-3132E7337A8B}" destId="{AEA64558-3C41-4CE9-9FCD-02B90A5FBCC7}" srcOrd="0" destOrd="0" presId="urn:microsoft.com/office/officeart/2008/layout/CaptionedPictures"/>
    <dgm:cxn modelId="{9C67D8DF-267B-49FD-8543-7FB69D289CCD}" type="presParOf" srcId="{AEA64558-3C41-4CE9-9FCD-02B90A5FBCC7}" destId="{78EB456E-1F11-4206-88EE-2F7F663ACF76}" srcOrd="0" destOrd="0" presId="urn:microsoft.com/office/officeart/2008/layout/CaptionedPictures"/>
    <dgm:cxn modelId="{633FD314-084B-4CCC-99F0-CA8B3333ADCB}" type="presParOf" srcId="{AEA64558-3C41-4CE9-9FCD-02B90A5FBCC7}" destId="{46F0713D-06EA-4299-B59E-672D9DA635A1}" srcOrd="1" destOrd="0" presId="urn:microsoft.com/office/officeart/2008/layout/CaptionedPictures"/>
    <dgm:cxn modelId="{32CD2B11-4F97-4E42-A55D-D04311306C90}" type="presParOf" srcId="{AEA64558-3C41-4CE9-9FCD-02B90A5FBCC7}" destId="{73C8383B-97F7-4FFA-AB37-DC8B8D5816EE}" srcOrd="2" destOrd="0" presId="urn:microsoft.com/office/officeart/2008/layout/CaptionedPictures"/>
    <dgm:cxn modelId="{AA5E2218-E659-48AA-AC83-CDBB2CAB06D4}" type="presParOf" srcId="{73C8383B-97F7-4FFA-AB37-DC8B8D5816EE}" destId="{195C4413-D554-40C7-B5FA-F92543B21235}" srcOrd="0" destOrd="0" presId="urn:microsoft.com/office/officeart/2008/layout/CaptionedPictures"/>
    <dgm:cxn modelId="{72568B88-DB42-4B56-905E-35552ABB19A7}" type="presParOf" srcId="{73C8383B-97F7-4FFA-AB37-DC8B8D5816EE}" destId="{F7DAED32-9951-4077-A8B0-8D0DAE53B28A}" srcOrd="1" destOrd="0" presId="urn:microsoft.com/office/officeart/2008/layout/CaptionedPictures"/>
    <dgm:cxn modelId="{59274BC8-63EA-4655-9EA3-9F083791D0E0}" type="presParOf" srcId="{0C81E226-DB73-48A9-AD5B-3132E7337A8B}" destId="{A6D3DA3F-3639-4EFA-AF8C-0D5D391AB69D}" srcOrd="1" destOrd="0" presId="urn:microsoft.com/office/officeart/2008/layout/CaptionedPictures"/>
    <dgm:cxn modelId="{6789C7AE-0EBD-47B3-A041-911C60AD5811}" type="presParOf" srcId="{0C81E226-DB73-48A9-AD5B-3132E7337A8B}" destId="{908EC5E2-B070-4EDE-927F-035163A143D1}" srcOrd="2" destOrd="0" presId="urn:microsoft.com/office/officeart/2008/layout/CaptionedPictures"/>
    <dgm:cxn modelId="{4C5504F1-6119-4B1B-AB90-9D852C7731D2}" type="presParOf" srcId="{908EC5E2-B070-4EDE-927F-035163A143D1}" destId="{BB05301D-051E-4C44-B05F-DA68AAFA3ECE}" srcOrd="0" destOrd="0" presId="urn:microsoft.com/office/officeart/2008/layout/CaptionedPictures"/>
    <dgm:cxn modelId="{32C4EBD5-F520-4F02-9676-6A3522F8514B}" type="presParOf" srcId="{908EC5E2-B070-4EDE-927F-035163A143D1}" destId="{A7549E2A-6EFE-4C25-ABB8-22AAC7F615C4}" srcOrd="1" destOrd="0" presId="urn:microsoft.com/office/officeart/2008/layout/CaptionedPictures"/>
    <dgm:cxn modelId="{E3893137-55B4-4EED-A7C6-259276FF72BD}" type="presParOf" srcId="{908EC5E2-B070-4EDE-927F-035163A143D1}" destId="{D0AF2FBA-F5DA-4AC7-A344-86BB9D69C6E9}" srcOrd="2" destOrd="0" presId="urn:microsoft.com/office/officeart/2008/layout/CaptionedPictures"/>
    <dgm:cxn modelId="{69DC2503-9D01-4DE9-B9BE-35BF5DB94756}" type="presParOf" srcId="{D0AF2FBA-F5DA-4AC7-A344-86BB9D69C6E9}" destId="{1220B2BA-1F3B-49DE-8BCA-4A4D05392B66}" srcOrd="0" destOrd="0" presId="urn:microsoft.com/office/officeart/2008/layout/CaptionedPictures"/>
    <dgm:cxn modelId="{B1E07169-1483-4C70-A698-2BC941478AF4}" type="presParOf" srcId="{D0AF2FBA-F5DA-4AC7-A344-86BB9D69C6E9}" destId="{8E3407AA-D690-482B-B5B8-31EA1119540F}" srcOrd="1" destOrd="0" presId="urn:microsoft.com/office/officeart/2008/layout/CaptionedPictures"/>
    <dgm:cxn modelId="{72C456A9-17D3-4E62-A58D-F1BB661BB402}" type="presParOf" srcId="{0C81E226-DB73-48A9-AD5B-3132E7337A8B}" destId="{45C4D413-FCD3-43B8-8119-35C7A3AC6785}" srcOrd="3" destOrd="0" presId="urn:microsoft.com/office/officeart/2008/layout/CaptionedPictures"/>
    <dgm:cxn modelId="{22C08286-4914-4555-98A8-B0E76AE0E4BA}" type="presParOf" srcId="{0C81E226-DB73-48A9-AD5B-3132E7337A8B}" destId="{7DFDC6B4-91D0-4D4D-9DC3-52E8946E78F6}" srcOrd="4" destOrd="0" presId="urn:microsoft.com/office/officeart/2008/layout/CaptionedPictures"/>
    <dgm:cxn modelId="{CBC00E7F-3C5C-4E78-BB87-27AFEF24C9BA}" type="presParOf" srcId="{7DFDC6B4-91D0-4D4D-9DC3-52E8946E78F6}" destId="{C7C6F7FD-BD88-4AF5-B060-F0609526156A}" srcOrd="0" destOrd="0" presId="urn:microsoft.com/office/officeart/2008/layout/CaptionedPictures"/>
    <dgm:cxn modelId="{5007F3B9-26C5-484B-A9F3-1C8CA7933A15}" type="presParOf" srcId="{7DFDC6B4-91D0-4D4D-9DC3-52E8946E78F6}" destId="{E9D3AB9B-FEA1-4CE9-84B5-729F8E7D5A03}" srcOrd="1" destOrd="0" presId="urn:microsoft.com/office/officeart/2008/layout/CaptionedPictures"/>
    <dgm:cxn modelId="{8D6CDD06-1CA5-4F79-8CF0-69832B37F780}" type="presParOf" srcId="{7DFDC6B4-91D0-4D4D-9DC3-52E8946E78F6}" destId="{A45F8827-392D-433E-95A3-3A9ADEC707C7}" srcOrd="2" destOrd="0" presId="urn:microsoft.com/office/officeart/2008/layout/CaptionedPictures"/>
    <dgm:cxn modelId="{C1B4E843-1E55-4357-BE7A-7EC88C0AA01E}" type="presParOf" srcId="{A45F8827-392D-433E-95A3-3A9ADEC707C7}" destId="{B0A71A44-7C76-44EE-8DF8-3FB4E62DE52C}" srcOrd="0" destOrd="0" presId="urn:microsoft.com/office/officeart/2008/layout/CaptionedPictures"/>
    <dgm:cxn modelId="{AD1B0FFF-669A-4A18-8E94-3061C6C5AA36}" type="presParOf" srcId="{A45F8827-392D-433E-95A3-3A9ADEC707C7}" destId="{E006B03F-21E3-4860-9184-FB2780D53F1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D8A8E8-EEFD-41F2-AA37-99E6C3988D1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D387ACB-880E-4463-9432-AE4CB6E370FA}">
      <dgm:prSet phldrT="[Text]"/>
      <dgm:spPr/>
      <dgm:t>
        <a:bodyPr/>
        <a:lstStyle/>
        <a:p>
          <a:endParaRPr lang="en-US" dirty="0"/>
        </a:p>
      </dgm:t>
    </dgm:pt>
    <dgm:pt modelId="{D123A24E-F7E4-4C40-A9F6-49C8F4CBF691}" type="parTrans" cxnId="{B536716B-415E-4CB4-BADD-962BB8B05EC3}">
      <dgm:prSet/>
      <dgm:spPr/>
      <dgm:t>
        <a:bodyPr/>
        <a:lstStyle/>
        <a:p>
          <a:endParaRPr lang="en-US"/>
        </a:p>
      </dgm:t>
    </dgm:pt>
    <dgm:pt modelId="{7719937A-049F-45BC-AC81-7B5B7DD15BB7}" type="sibTrans" cxnId="{B536716B-415E-4CB4-BADD-962BB8B05EC3}">
      <dgm:prSet/>
      <dgm:spPr/>
      <dgm:t>
        <a:bodyPr/>
        <a:lstStyle/>
        <a:p>
          <a:endParaRPr lang="en-US"/>
        </a:p>
      </dgm:t>
    </dgm:pt>
    <dgm:pt modelId="{C12BD7E0-E0CE-45B7-B567-1C0BE0981599}">
      <dgm:prSet phldrT="[Text]"/>
      <dgm:spPr/>
      <dgm:t>
        <a:bodyPr/>
        <a:lstStyle/>
        <a:p>
          <a:r>
            <a:rPr lang="en-US" dirty="0"/>
            <a:t>Big Grip Handle</a:t>
          </a:r>
        </a:p>
      </dgm:t>
    </dgm:pt>
    <dgm:pt modelId="{F681E253-69EE-4211-BE59-140AC0F6A47A}" type="parTrans" cxnId="{519D3207-3786-40FB-B211-05E1AD97E576}">
      <dgm:prSet/>
      <dgm:spPr/>
      <dgm:t>
        <a:bodyPr/>
        <a:lstStyle/>
        <a:p>
          <a:endParaRPr lang="en-US"/>
        </a:p>
      </dgm:t>
    </dgm:pt>
    <dgm:pt modelId="{73BE35AA-AC32-4BA5-8B99-1ED4BD8A49E7}" type="sibTrans" cxnId="{519D3207-3786-40FB-B211-05E1AD97E576}">
      <dgm:prSet/>
      <dgm:spPr/>
      <dgm:t>
        <a:bodyPr/>
        <a:lstStyle/>
        <a:p>
          <a:endParaRPr lang="en-US"/>
        </a:p>
      </dgm:t>
    </dgm:pt>
    <dgm:pt modelId="{648FDD5F-F00D-4BB2-A4CB-99FA84C99900}">
      <dgm:prSet phldrT="[Text]"/>
      <dgm:spPr/>
      <dgm:t>
        <a:bodyPr/>
        <a:lstStyle/>
        <a:p>
          <a:endParaRPr lang="en-US" dirty="0"/>
        </a:p>
      </dgm:t>
    </dgm:pt>
    <dgm:pt modelId="{AF1A953F-5F78-459D-9158-17EACFE53409}" type="parTrans" cxnId="{5C713B83-8DFB-42B4-AADE-6B3C0CC784D0}">
      <dgm:prSet/>
      <dgm:spPr/>
      <dgm:t>
        <a:bodyPr/>
        <a:lstStyle/>
        <a:p>
          <a:endParaRPr lang="en-US"/>
        </a:p>
      </dgm:t>
    </dgm:pt>
    <dgm:pt modelId="{556BF439-DB16-4C5C-A5B0-4E28353ACA5B}" type="sibTrans" cxnId="{5C713B83-8DFB-42B4-AADE-6B3C0CC784D0}">
      <dgm:prSet/>
      <dgm:spPr/>
      <dgm:t>
        <a:bodyPr/>
        <a:lstStyle/>
        <a:p>
          <a:endParaRPr lang="en-US"/>
        </a:p>
      </dgm:t>
    </dgm:pt>
    <dgm:pt modelId="{7D233DB7-81CA-409D-AC72-1000A6C8F4D3}">
      <dgm:prSet phldrT="[Text]"/>
      <dgm:spPr/>
      <dgm:t>
        <a:bodyPr/>
        <a:lstStyle/>
        <a:p>
          <a:r>
            <a:rPr lang="en-US" dirty="0"/>
            <a:t>Telescopic Loppers</a:t>
          </a:r>
        </a:p>
      </dgm:t>
    </dgm:pt>
    <dgm:pt modelId="{3C47EBCD-C3E7-4AC4-BF13-F86B68E4955E}" type="parTrans" cxnId="{035B82FE-432A-4FFC-ABF9-1E912BA9F0D7}">
      <dgm:prSet/>
      <dgm:spPr/>
      <dgm:t>
        <a:bodyPr/>
        <a:lstStyle/>
        <a:p>
          <a:endParaRPr lang="en-US"/>
        </a:p>
      </dgm:t>
    </dgm:pt>
    <dgm:pt modelId="{D684765D-6ABA-4645-AA00-25E5EDACFE51}" type="sibTrans" cxnId="{035B82FE-432A-4FFC-ABF9-1E912BA9F0D7}">
      <dgm:prSet/>
      <dgm:spPr/>
      <dgm:t>
        <a:bodyPr/>
        <a:lstStyle/>
        <a:p>
          <a:endParaRPr lang="en-US"/>
        </a:p>
      </dgm:t>
    </dgm:pt>
    <dgm:pt modelId="{D782AB72-F1A9-4F21-8CD9-147812D42CF6}">
      <dgm:prSet phldrT="[Text]"/>
      <dgm:spPr/>
      <dgm:t>
        <a:bodyPr/>
        <a:lstStyle/>
        <a:p>
          <a:r>
            <a:rPr lang="en-US" dirty="0"/>
            <a:t>@ NMTAP</a:t>
          </a:r>
        </a:p>
      </dgm:t>
    </dgm:pt>
    <dgm:pt modelId="{3C20AA87-15D1-49F2-A971-26450C050501}" type="parTrans" cxnId="{A1ECD647-2B77-4763-8CA6-5F4CEA7BEF3B}">
      <dgm:prSet/>
      <dgm:spPr/>
      <dgm:t>
        <a:bodyPr/>
        <a:lstStyle/>
        <a:p>
          <a:endParaRPr lang="en-US"/>
        </a:p>
      </dgm:t>
    </dgm:pt>
    <dgm:pt modelId="{905E5765-F28E-4052-AA19-240357BB8348}" type="sibTrans" cxnId="{A1ECD647-2B77-4763-8CA6-5F4CEA7BEF3B}">
      <dgm:prSet/>
      <dgm:spPr/>
      <dgm:t>
        <a:bodyPr/>
        <a:lstStyle/>
        <a:p>
          <a:endParaRPr lang="en-US"/>
        </a:p>
      </dgm:t>
    </dgm:pt>
    <dgm:pt modelId="{55528C2D-9C9F-446A-BEFA-235F9D6A454C}">
      <dgm:prSet phldrT="[Text]"/>
      <dgm:spPr/>
      <dgm:t>
        <a:bodyPr/>
        <a:lstStyle/>
        <a:p>
          <a:r>
            <a:rPr lang="en-US" dirty="0"/>
            <a:t>Peta Easi-Grip Long Reach</a:t>
          </a:r>
        </a:p>
      </dgm:t>
    </dgm:pt>
    <dgm:pt modelId="{7FB97455-0A3E-41F1-A612-5E696880E42C}" type="parTrans" cxnId="{CF58AE7E-2847-4FD3-AD0A-2189F5BA0043}">
      <dgm:prSet/>
      <dgm:spPr/>
      <dgm:t>
        <a:bodyPr/>
        <a:lstStyle/>
        <a:p>
          <a:endParaRPr lang="en-US"/>
        </a:p>
      </dgm:t>
    </dgm:pt>
    <dgm:pt modelId="{48F66569-AEF7-4F3A-97FE-11FF0E462A9F}" type="sibTrans" cxnId="{CF58AE7E-2847-4FD3-AD0A-2189F5BA0043}">
      <dgm:prSet/>
      <dgm:spPr/>
      <dgm:t>
        <a:bodyPr/>
        <a:lstStyle/>
        <a:p>
          <a:endParaRPr lang="en-US"/>
        </a:p>
      </dgm:t>
    </dgm:pt>
    <dgm:pt modelId="{0C81E226-DB73-48A9-AD5B-3132E7337A8B}" type="pres">
      <dgm:prSet presAssocID="{A4D8A8E8-EEFD-41F2-AA37-99E6C3988D15}" presName="Name0" presStyleCnt="0">
        <dgm:presLayoutVars>
          <dgm:chMax/>
          <dgm:chPref/>
          <dgm:dir/>
        </dgm:presLayoutVars>
      </dgm:prSet>
      <dgm:spPr/>
    </dgm:pt>
    <dgm:pt modelId="{AEA64558-3C41-4CE9-9FCD-02B90A5FBCC7}" type="pres">
      <dgm:prSet presAssocID="{3D387ACB-880E-4463-9432-AE4CB6E370FA}" presName="composite" presStyleCnt="0">
        <dgm:presLayoutVars>
          <dgm:chMax val="1"/>
          <dgm:chPref val="1"/>
        </dgm:presLayoutVars>
      </dgm:prSet>
      <dgm:spPr/>
    </dgm:pt>
    <dgm:pt modelId="{78EB456E-1F11-4206-88EE-2F7F663ACF76}" type="pres">
      <dgm:prSet presAssocID="{3D387ACB-880E-4463-9432-AE4CB6E370FA}" presName="Accent" presStyleLbl="trAlignAcc1" presStyleIdx="0" presStyleCnt="3">
        <dgm:presLayoutVars>
          <dgm:chMax val="0"/>
          <dgm:chPref val="0"/>
        </dgm:presLayoutVars>
      </dgm:prSet>
      <dgm:spPr/>
    </dgm:pt>
    <dgm:pt modelId="{46F0713D-06EA-4299-B59E-672D9DA635A1}" type="pres">
      <dgm:prSet presAssocID="{3D387ACB-880E-4463-9432-AE4CB6E370FA}" presName="Image" presStyleLbl="alignImgPlace1" presStyleIdx="0" presStyleCnt="3" custLinFactNeighborX="1755" custLinFactNeighborY="-68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28000" r="-28000"/>
          </a:stretch>
        </a:blipFill>
      </dgm:spPr>
    </dgm:pt>
    <dgm:pt modelId="{73C8383B-97F7-4FFA-AB37-DC8B8D5816EE}" type="pres">
      <dgm:prSet presAssocID="{3D387ACB-880E-4463-9432-AE4CB6E370FA}" presName="ChildComposite" presStyleCnt="0"/>
      <dgm:spPr/>
    </dgm:pt>
    <dgm:pt modelId="{195C4413-D554-40C7-B5FA-F92543B21235}" type="pres">
      <dgm:prSet presAssocID="{3D387ACB-880E-4463-9432-AE4CB6E370FA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7DAED32-9951-4077-A8B0-8D0DAE53B28A}" type="pres">
      <dgm:prSet presAssocID="{3D387ACB-880E-4463-9432-AE4CB6E370FA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A6D3DA3F-3639-4EFA-AF8C-0D5D391AB69D}" type="pres">
      <dgm:prSet presAssocID="{7719937A-049F-45BC-AC81-7B5B7DD15BB7}" presName="sibTrans" presStyleCnt="0"/>
      <dgm:spPr/>
    </dgm:pt>
    <dgm:pt modelId="{908EC5E2-B070-4EDE-927F-035163A143D1}" type="pres">
      <dgm:prSet presAssocID="{648FDD5F-F00D-4BB2-A4CB-99FA84C99900}" presName="composite" presStyleCnt="0">
        <dgm:presLayoutVars>
          <dgm:chMax val="1"/>
          <dgm:chPref val="1"/>
        </dgm:presLayoutVars>
      </dgm:prSet>
      <dgm:spPr/>
    </dgm:pt>
    <dgm:pt modelId="{BB05301D-051E-4C44-B05F-DA68AAFA3ECE}" type="pres">
      <dgm:prSet presAssocID="{648FDD5F-F00D-4BB2-A4CB-99FA84C99900}" presName="Accent" presStyleLbl="trAlignAcc1" presStyleIdx="1" presStyleCnt="3">
        <dgm:presLayoutVars>
          <dgm:chMax val="0"/>
          <dgm:chPref val="0"/>
        </dgm:presLayoutVars>
      </dgm:prSet>
      <dgm:spPr/>
    </dgm:pt>
    <dgm:pt modelId="{A7549E2A-6EFE-4C25-ABB8-22AAC7F615C4}" type="pres">
      <dgm:prSet presAssocID="{648FDD5F-F00D-4BB2-A4CB-99FA84C99900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</dgm:spPr>
    </dgm:pt>
    <dgm:pt modelId="{D0AF2FBA-F5DA-4AC7-A344-86BB9D69C6E9}" type="pres">
      <dgm:prSet presAssocID="{648FDD5F-F00D-4BB2-A4CB-99FA84C99900}" presName="ChildComposite" presStyleCnt="0"/>
      <dgm:spPr/>
    </dgm:pt>
    <dgm:pt modelId="{1220B2BA-1F3B-49DE-8BCA-4A4D05392B66}" type="pres">
      <dgm:prSet presAssocID="{648FDD5F-F00D-4BB2-A4CB-99FA84C99900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E3407AA-D690-482B-B5B8-31EA1119540F}" type="pres">
      <dgm:prSet presAssocID="{648FDD5F-F00D-4BB2-A4CB-99FA84C99900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45C4D413-FCD3-43B8-8119-35C7A3AC6785}" type="pres">
      <dgm:prSet presAssocID="{556BF439-DB16-4C5C-A5B0-4E28353ACA5B}" presName="sibTrans" presStyleCnt="0"/>
      <dgm:spPr/>
    </dgm:pt>
    <dgm:pt modelId="{7DFDC6B4-91D0-4D4D-9DC3-52E8946E78F6}" type="pres">
      <dgm:prSet presAssocID="{D782AB72-F1A9-4F21-8CD9-147812D42CF6}" presName="composite" presStyleCnt="0">
        <dgm:presLayoutVars>
          <dgm:chMax val="1"/>
          <dgm:chPref val="1"/>
        </dgm:presLayoutVars>
      </dgm:prSet>
      <dgm:spPr/>
    </dgm:pt>
    <dgm:pt modelId="{C7C6F7FD-BD88-4AF5-B060-F0609526156A}" type="pres">
      <dgm:prSet presAssocID="{D782AB72-F1A9-4F21-8CD9-147812D42CF6}" presName="Accent" presStyleLbl="trAlignAcc1" presStyleIdx="2" presStyleCnt="3">
        <dgm:presLayoutVars>
          <dgm:chMax val="0"/>
          <dgm:chPref val="0"/>
        </dgm:presLayoutVars>
      </dgm:prSet>
      <dgm:spPr/>
    </dgm:pt>
    <dgm:pt modelId="{E9D3AB9B-FEA1-4CE9-84B5-729F8E7D5A03}" type="pres">
      <dgm:prSet presAssocID="{D782AB72-F1A9-4F21-8CD9-147812D42CF6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</dgm:spPr>
    </dgm:pt>
    <dgm:pt modelId="{A45F8827-392D-433E-95A3-3A9ADEC707C7}" type="pres">
      <dgm:prSet presAssocID="{D782AB72-F1A9-4F21-8CD9-147812D42CF6}" presName="ChildComposite" presStyleCnt="0"/>
      <dgm:spPr/>
    </dgm:pt>
    <dgm:pt modelId="{B0A71A44-7C76-44EE-8DF8-3FB4E62DE52C}" type="pres">
      <dgm:prSet presAssocID="{D782AB72-F1A9-4F21-8CD9-147812D42CF6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006B03F-21E3-4860-9184-FB2780D53F16}" type="pres">
      <dgm:prSet presAssocID="{D782AB72-F1A9-4F21-8CD9-147812D42CF6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19D3207-3786-40FB-B211-05E1AD97E576}" srcId="{3D387ACB-880E-4463-9432-AE4CB6E370FA}" destId="{C12BD7E0-E0CE-45B7-B567-1C0BE0981599}" srcOrd="0" destOrd="0" parTransId="{F681E253-69EE-4211-BE59-140AC0F6A47A}" sibTransId="{73BE35AA-AC32-4BA5-8B99-1ED4BD8A49E7}"/>
    <dgm:cxn modelId="{AAAD685E-3F3F-4012-B27B-7EE6B014538F}" type="presOf" srcId="{648FDD5F-F00D-4BB2-A4CB-99FA84C99900}" destId="{8E3407AA-D690-482B-B5B8-31EA1119540F}" srcOrd="0" destOrd="0" presId="urn:microsoft.com/office/officeart/2008/layout/CaptionedPictures"/>
    <dgm:cxn modelId="{A1ECD647-2B77-4763-8CA6-5F4CEA7BEF3B}" srcId="{A4D8A8E8-EEFD-41F2-AA37-99E6C3988D15}" destId="{D782AB72-F1A9-4F21-8CD9-147812D42CF6}" srcOrd="2" destOrd="0" parTransId="{3C20AA87-15D1-49F2-A971-26450C050501}" sibTransId="{905E5765-F28E-4052-AA19-240357BB8348}"/>
    <dgm:cxn modelId="{B536716B-415E-4CB4-BADD-962BB8B05EC3}" srcId="{A4D8A8E8-EEFD-41F2-AA37-99E6C3988D15}" destId="{3D387ACB-880E-4463-9432-AE4CB6E370FA}" srcOrd="0" destOrd="0" parTransId="{D123A24E-F7E4-4C40-A9F6-49C8F4CBF691}" sibTransId="{7719937A-049F-45BC-AC81-7B5B7DD15BB7}"/>
    <dgm:cxn modelId="{2C4DA34D-08A8-4C4E-B33C-CBB33939FF7F}" type="presOf" srcId="{7D233DB7-81CA-409D-AC72-1000A6C8F4D3}" destId="{1220B2BA-1F3B-49DE-8BCA-4A4D05392B66}" srcOrd="0" destOrd="0" presId="urn:microsoft.com/office/officeart/2008/layout/CaptionedPictures"/>
    <dgm:cxn modelId="{812AC354-C1CC-4CE4-B1CD-3FE1FC7521AD}" type="presOf" srcId="{D782AB72-F1A9-4F21-8CD9-147812D42CF6}" destId="{E006B03F-21E3-4860-9184-FB2780D53F16}" srcOrd="0" destOrd="0" presId="urn:microsoft.com/office/officeart/2008/layout/CaptionedPictures"/>
    <dgm:cxn modelId="{CF58AE7E-2847-4FD3-AD0A-2189F5BA0043}" srcId="{D782AB72-F1A9-4F21-8CD9-147812D42CF6}" destId="{55528C2D-9C9F-446A-BEFA-235F9D6A454C}" srcOrd="0" destOrd="0" parTransId="{7FB97455-0A3E-41F1-A612-5E696880E42C}" sibTransId="{48F66569-AEF7-4F3A-97FE-11FF0E462A9F}"/>
    <dgm:cxn modelId="{35D72E7F-4F94-4E6E-B3F8-8566AB886784}" type="presOf" srcId="{55528C2D-9C9F-446A-BEFA-235F9D6A454C}" destId="{B0A71A44-7C76-44EE-8DF8-3FB4E62DE52C}" srcOrd="0" destOrd="0" presId="urn:microsoft.com/office/officeart/2008/layout/CaptionedPictures"/>
    <dgm:cxn modelId="{5C713B83-8DFB-42B4-AADE-6B3C0CC784D0}" srcId="{A4D8A8E8-EEFD-41F2-AA37-99E6C3988D15}" destId="{648FDD5F-F00D-4BB2-A4CB-99FA84C99900}" srcOrd="1" destOrd="0" parTransId="{AF1A953F-5F78-459D-9158-17EACFE53409}" sibTransId="{556BF439-DB16-4C5C-A5B0-4E28353ACA5B}"/>
    <dgm:cxn modelId="{932A28BB-02A4-4A4A-BB0B-84527B32761F}" type="presOf" srcId="{A4D8A8E8-EEFD-41F2-AA37-99E6C3988D15}" destId="{0C81E226-DB73-48A9-AD5B-3132E7337A8B}" srcOrd="0" destOrd="0" presId="urn:microsoft.com/office/officeart/2008/layout/CaptionedPictures"/>
    <dgm:cxn modelId="{E1DCD6C4-5557-4B3A-9179-FE26DE481550}" type="presOf" srcId="{C12BD7E0-E0CE-45B7-B567-1C0BE0981599}" destId="{195C4413-D554-40C7-B5FA-F92543B21235}" srcOrd="0" destOrd="0" presId="urn:microsoft.com/office/officeart/2008/layout/CaptionedPictures"/>
    <dgm:cxn modelId="{7EC7D8D7-55F2-4DF8-A799-5F8F70097FB9}" type="presOf" srcId="{3D387ACB-880E-4463-9432-AE4CB6E370FA}" destId="{F7DAED32-9951-4077-A8B0-8D0DAE53B28A}" srcOrd="0" destOrd="0" presId="urn:microsoft.com/office/officeart/2008/layout/CaptionedPictures"/>
    <dgm:cxn modelId="{035B82FE-432A-4FFC-ABF9-1E912BA9F0D7}" srcId="{648FDD5F-F00D-4BB2-A4CB-99FA84C99900}" destId="{7D233DB7-81CA-409D-AC72-1000A6C8F4D3}" srcOrd="0" destOrd="0" parTransId="{3C47EBCD-C3E7-4AC4-BF13-F86B68E4955E}" sibTransId="{D684765D-6ABA-4645-AA00-25E5EDACFE51}"/>
    <dgm:cxn modelId="{5780141E-7E32-40B6-81C2-921E1D971901}" type="presParOf" srcId="{0C81E226-DB73-48A9-AD5B-3132E7337A8B}" destId="{AEA64558-3C41-4CE9-9FCD-02B90A5FBCC7}" srcOrd="0" destOrd="0" presId="urn:microsoft.com/office/officeart/2008/layout/CaptionedPictures"/>
    <dgm:cxn modelId="{9C67D8DF-267B-49FD-8543-7FB69D289CCD}" type="presParOf" srcId="{AEA64558-3C41-4CE9-9FCD-02B90A5FBCC7}" destId="{78EB456E-1F11-4206-88EE-2F7F663ACF76}" srcOrd="0" destOrd="0" presId="urn:microsoft.com/office/officeart/2008/layout/CaptionedPictures"/>
    <dgm:cxn modelId="{633FD314-084B-4CCC-99F0-CA8B3333ADCB}" type="presParOf" srcId="{AEA64558-3C41-4CE9-9FCD-02B90A5FBCC7}" destId="{46F0713D-06EA-4299-B59E-672D9DA635A1}" srcOrd="1" destOrd="0" presId="urn:microsoft.com/office/officeart/2008/layout/CaptionedPictures"/>
    <dgm:cxn modelId="{32CD2B11-4F97-4E42-A55D-D04311306C90}" type="presParOf" srcId="{AEA64558-3C41-4CE9-9FCD-02B90A5FBCC7}" destId="{73C8383B-97F7-4FFA-AB37-DC8B8D5816EE}" srcOrd="2" destOrd="0" presId="urn:microsoft.com/office/officeart/2008/layout/CaptionedPictures"/>
    <dgm:cxn modelId="{AA5E2218-E659-48AA-AC83-CDBB2CAB06D4}" type="presParOf" srcId="{73C8383B-97F7-4FFA-AB37-DC8B8D5816EE}" destId="{195C4413-D554-40C7-B5FA-F92543B21235}" srcOrd="0" destOrd="0" presId="urn:microsoft.com/office/officeart/2008/layout/CaptionedPictures"/>
    <dgm:cxn modelId="{72568B88-DB42-4B56-905E-35552ABB19A7}" type="presParOf" srcId="{73C8383B-97F7-4FFA-AB37-DC8B8D5816EE}" destId="{F7DAED32-9951-4077-A8B0-8D0DAE53B28A}" srcOrd="1" destOrd="0" presId="urn:microsoft.com/office/officeart/2008/layout/CaptionedPictures"/>
    <dgm:cxn modelId="{59274BC8-63EA-4655-9EA3-9F083791D0E0}" type="presParOf" srcId="{0C81E226-DB73-48A9-AD5B-3132E7337A8B}" destId="{A6D3DA3F-3639-4EFA-AF8C-0D5D391AB69D}" srcOrd="1" destOrd="0" presId="urn:microsoft.com/office/officeart/2008/layout/CaptionedPictures"/>
    <dgm:cxn modelId="{6789C7AE-0EBD-47B3-A041-911C60AD5811}" type="presParOf" srcId="{0C81E226-DB73-48A9-AD5B-3132E7337A8B}" destId="{908EC5E2-B070-4EDE-927F-035163A143D1}" srcOrd="2" destOrd="0" presId="urn:microsoft.com/office/officeart/2008/layout/CaptionedPictures"/>
    <dgm:cxn modelId="{4C5504F1-6119-4B1B-AB90-9D852C7731D2}" type="presParOf" srcId="{908EC5E2-B070-4EDE-927F-035163A143D1}" destId="{BB05301D-051E-4C44-B05F-DA68AAFA3ECE}" srcOrd="0" destOrd="0" presId="urn:microsoft.com/office/officeart/2008/layout/CaptionedPictures"/>
    <dgm:cxn modelId="{32C4EBD5-F520-4F02-9676-6A3522F8514B}" type="presParOf" srcId="{908EC5E2-B070-4EDE-927F-035163A143D1}" destId="{A7549E2A-6EFE-4C25-ABB8-22AAC7F615C4}" srcOrd="1" destOrd="0" presId="urn:microsoft.com/office/officeart/2008/layout/CaptionedPictures"/>
    <dgm:cxn modelId="{E3893137-55B4-4EED-A7C6-259276FF72BD}" type="presParOf" srcId="{908EC5E2-B070-4EDE-927F-035163A143D1}" destId="{D0AF2FBA-F5DA-4AC7-A344-86BB9D69C6E9}" srcOrd="2" destOrd="0" presId="urn:microsoft.com/office/officeart/2008/layout/CaptionedPictures"/>
    <dgm:cxn modelId="{69DC2503-9D01-4DE9-B9BE-35BF5DB94756}" type="presParOf" srcId="{D0AF2FBA-F5DA-4AC7-A344-86BB9D69C6E9}" destId="{1220B2BA-1F3B-49DE-8BCA-4A4D05392B66}" srcOrd="0" destOrd="0" presId="urn:microsoft.com/office/officeart/2008/layout/CaptionedPictures"/>
    <dgm:cxn modelId="{B1E07169-1483-4C70-A698-2BC941478AF4}" type="presParOf" srcId="{D0AF2FBA-F5DA-4AC7-A344-86BB9D69C6E9}" destId="{8E3407AA-D690-482B-B5B8-31EA1119540F}" srcOrd="1" destOrd="0" presId="urn:microsoft.com/office/officeart/2008/layout/CaptionedPictures"/>
    <dgm:cxn modelId="{72C456A9-17D3-4E62-A58D-F1BB661BB402}" type="presParOf" srcId="{0C81E226-DB73-48A9-AD5B-3132E7337A8B}" destId="{45C4D413-FCD3-43B8-8119-35C7A3AC6785}" srcOrd="3" destOrd="0" presId="urn:microsoft.com/office/officeart/2008/layout/CaptionedPictures"/>
    <dgm:cxn modelId="{22C08286-4914-4555-98A8-B0E76AE0E4BA}" type="presParOf" srcId="{0C81E226-DB73-48A9-AD5B-3132E7337A8B}" destId="{7DFDC6B4-91D0-4D4D-9DC3-52E8946E78F6}" srcOrd="4" destOrd="0" presId="urn:microsoft.com/office/officeart/2008/layout/CaptionedPictures"/>
    <dgm:cxn modelId="{CBC00E7F-3C5C-4E78-BB87-27AFEF24C9BA}" type="presParOf" srcId="{7DFDC6B4-91D0-4D4D-9DC3-52E8946E78F6}" destId="{C7C6F7FD-BD88-4AF5-B060-F0609526156A}" srcOrd="0" destOrd="0" presId="urn:microsoft.com/office/officeart/2008/layout/CaptionedPictures"/>
    <dgm:cxn modelId="{5007F3B9-26C5-484B-A9F3-1C8CA7933A15}" type="presParOf" srcId="{7DFDC6B4-91D0-4D4D-9DC3-52E8946E78F6}" destId="{E9D3AB9B-FEA1-4CE9-84B5-729F8E7D5A03}" srcOrd="1" destOrd="0" presId="urn:microsoft.com/office/officeart/2008/layout/CaptionedPictures"/>
    <dgm:cxn modelId="{8D6CDD06-1CA5-4F79-8CF0-69832B37F780}" type="presParOf" srcId="{7DFDC6B4-91D0-4D4D-9DC3-52E8946E78F6}" destId="{A45F8827-392D-433E-95A3-3A9ADEC707C7}" srcOrd="2" destOrd="0" presId="urn:microsoft.com/office/officeart/2008/layout/CaptionedPictures"/>
    <dgm:cxn modelId="{C1B4E843-1E55-4357-BE7A-7EC88C0AA01E}" type="presParOf" srcId="{A45F8827-392D-433E-95A3-3A9ADEC707C7}" destId="{B0A71A44-7C76-44EE-8DF8-3FB4E62DE52C}" srcOrd="0" destOrd="0" presId="urn:microsoft.com/office/officeart/2008/layout/CaptionedPictures"/>
    <dgm:cxn modelId="{AD1B0FFF-669A-4A18-8E94-3061C6C5AA36}" type="presParOf" srcId="{A45F8827-392D-433E-95A3-3A9ADEC707C7}" destId="{E006B03F-21E3-4860-9184-FB2780D53F1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C812B7-5794-4827-AB08-CFBD9A534A33}" type="doc">
      <dgm:prSet loTypeId="urn:microsoft.com/office/officeart/2005/8/layout/hierarchy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FE6B931-5617-40FC-BCEA-7B9C226B172C}">
      <dgm:prSet phldrT="[Text]"/>
      <dgm:spPr/>
      <dgm:t>
        <a:bodyPr/>
        <a:lstStyle/>
        <a:p>
          <a:r>
            <a:rPr lang="en-US" dirty="0"/>
            <a:t>Difficulty regulating temperature</a:t>
          </a:r>
        </a:p>
      </dgm:t>
    </dgm:pt>
    <dgm:pt modelId="{A52C2132-20BC-4662-A50D-DFE5CE47CE4F}" type="parTrans" cxnId="{4FEB1DBB-CE00-4EC5-BB0F-63D2A343708A}">
      <dgm:prSet/>
      <dgm:spPr/>
      <dgm:t>
        <a:bodyPr/>
        <a:lstStyle/>
        <a:p>
          <a:endParaRPr lang="en-US"/>
        </a:p>
      </dgm:t>
    </dgm:pt>
    <dgm:pt modelId="{F489CC5D-9125-46CD-B555-043F20AE4CF7}" type="sibTrans" cxnId="{4FEB1DBB-CE00-4EC5-BB0F-63D2A343708A}">
      <dgm:prSet/>
      <dgm:spPr/>
      <dgm:t>
        <a:bodyPr/>
        <a:lstStyle/>
        <a:p>
          <a:endParaRPr lang="en-US"/>
        </a:p>
      </dgm:t>
    </dgm:pt>
    <dgm:pt modelId="{FD176BEA-3224-4DC4-9569-9A9DFA3089B6}">
      <dgm:prSet/>
      <dgm:spPr/>
      <dgm:t>
        <a:bodyPr/>
        <a:lstStyle/>
        <a:p>
          <a:r>
            <a:rPr lang="en-US" dirty="0"/>
            <a:t>Vision Loss</a:t>
          </a:r>
        </a:p>
      </dgm:t>
    </dgm:pt>
    <dgm:pt modelId="{7949BBE1-B180-437B-9184-005342D43A10}" type="parTrans" cxnId="{B8C524F8-3ACF-4280-85CA-43197403140B}">
      <dgm:prSet/>
      <dgm:spPr/>
      <dgm:t>
        <a:bodyPr/>
        <a:lstStyle/>
        <a:p>
          <a:endParaRPr lang="en-US"/>
        </a:p>
      </dgm:t>
    </dgm:pt>
    <dgm:pt modelId="{3064BE1A-2F4C-47B5-B271-466E5C565978}" type="sibTrans" cxnId="{B8C524F8-3ACF-4280-85CA-43197403140B}">
      <dgm:prSet/>
      <dgm:spPr/>
      <dgm:t>
        <a:bodyPr/>
        <a:lstStyle/>
        <a:p>
          <a:endParaRPr lang="en-US"/>
        </a:p>
      </dgm:t>
    </dgm:pt>
    <dgm:pt modelId="{45AFAB78-71B0-46D6-8AF7-0E69B445CFF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Heat</a:t>
          </a:r>
        </a:p>
      </dgm:t>
    </dgm:pt>
    <dgm:pt modelId="{A923E614-842F-48D4-94BB-0CFDA44CE84D}" type="parTrans" cxnId="{85745F8E-974A-45C7-A9BF-E1BBD4679D2D}">
      <dgm:prSet/>
      <dgm:spPr/>
      <dgm:t>
        <a:bodyPr/>
        <a:lstStyle/>
        <a:p>
          <a:endParaRPr lang="en-US"/>
        </a:p>
      </dgm:t>
    </dgm:pt>
    <dgm:pt modelId="{46D351E4-1CFC-471F-9B1D-86327D31C187}" type="sibTrans" cxnId="{85745F8E-974A-45C7-A9BF-E1BBD4679D2D}">
      <dgm:prSet/>
      <dgm:spPr/>
      <dgm:t>
        <a:bodyPr/>
        <a:lstStyle/>
        <a:p>
          <a:endParaRPr lang="en-US"/>
        </a:p>
      </dgm:t>
    </dgm:pt>
    <dgm:pt modelId="{B0469371-7EBE-4A81-B8E2-FC4038BDCB7E}">
      <dgm:prSet/>
      <dgm:spPr>
        <a:solidFill>
          <a:srgbClr val="006600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Senses</a:t>
          </a:r>
        </a:p>
      </dgm:t>
    </dgm:pt>
    <dgm:pt modelId="{0D2CCA98-2DBF-4DF2-8EAE-00835EBC4438}" type="parTrans" cxnId="{EFCDDDF1-0F1F-4037-9F84-12A21BACF84B}">
      <dgm:prSet/>
      <dgm:spPr/>
      <dgm:t>
        <a:bodyPr/>
        <a:lstStyle/>
        <a:p>
          <a:endParaRPr lang="en-US"/>
        </a:p>
      </dgm:t>
    </dgm:pt>
    <dgm:pt modelId="{48D06344-52B2-437F-8B2E-3B1E18907BBC}" type="sibTrans" cxnId="{EFCDDDF1-0F1F-4037-9F84-12A21BACF84B}">
      <dgm:prSet/>
      <dgm:spPr/>
      <dgm:t>
        <a:bodyPr/>
        <a:lstStyle/>
        <a:p>
          <a:endParaRPr lang="en-US"/>
        </a:p>
      </dgm:t>
    </dgm:pt>
    <dgm:pt modelId="{FA01D6F7-F46B-411D-9FB1-F8031D6BB53B}" type="pres">
      <dgm:prSet presAssocID="{D6C812B7-5794-4827-AB08-CFBD9A534A3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D3AE54E-D285-480A-BF90-B19F72F957F1}" type="pres">
      <dgm:prSet presAssocID="{45AFAB78-71B0-46D6-8AF7-0E69B445CFF0}" presName="root" presStyleCnt="0"/>
      <dgm:spPr/>
    </dgm:pt>
    <dgm:pt modelId="{8E35C172-F1B1-46A1-AFC9-C8ECEDD211A0}" type="pres">
      <dgm:prSet presAssocID="{45AFAB78-71B0-46D6-8AF7-0E69B445CFF0}" presName="rootComposite" presStyleCnt="0"/>
      <dgm:spPr/>
    </dgm:pt>
    <dgm:pt modelId="{3B171078-EF7D-448D-BED6-C08B89EC8653}" type="pres">
      <dgm:prSet presAssocID="{45AFAB78-71B0-46D6-8AF7-0E69B445CFF0}" presName="rootText" presStyleLbl="node1" presStyleIdx="0" presStyleCnt="2"/>
      <dgm:spPr/>
    </dgm:pt>
    <dgm:pt modelId="{2C5CA85F-4BB9-4F42-9DF1-633CE3426D87}" type="pres">
      <dgm:prSet presAssocID="{45AFAB78-71B0-46D6-8AF7-0E69B445CFF0}" presName="rootConnector" presStyleLbl="node1" presStyleIdx="0" presStyleCnt="2"/>
      <dgm:spPr/>
    </dgm:pt>
    <dgm:pt modelId="{CF04F4EE-7B0B-4B1C-A861-369F0991A6E5}" type="pres">
      <dgm:prSet presAssocID="{45AFAB78-71B0-46D6-8AF7-0E69B445CFF0}" presName="childShape" presStyleCnt="0"/>
      <dgm:spPr/>
    </dgm:pt>
    <dgm:pt modelId="{19806565-5325-41A5-BDE0-287452210A29}" type="pres">
      <dgm:prSet presAssocID="{A52C2132-20BC-4662-A50D-DFE5CE47CE4F}" presName="Name13" presStyleLbl="parChTrans1D2" presStyleIdx="0" presStyleCnt="2"/>
      <dgm:spPr/>
    </dgm:pt>
    <dgm:pt modelId="{B9A6056D-4C43-4A2D-BB02-1285F823A1D5}" type="pres">
      <dgm:prSet presAssocID="{CFE6B931-5617-40FC-BCEA-7B9C226B172C}" presName="childText" presStyleLbl="bgAcc1" presStyleIdx="0" presStyleCnt="2">
        <dgm:presLayoutVars>
          <dgm:bulletEnabled val="1"/>
        </dgm:presLayoutVars>
      </dgm:prSet>
      <dgm:spPr/>
    </dgm:pt>
    <dgm:pt modelId="{076D1E65-FC84-47E1-A3D8-E46B56F11AB8}" type="pres">
      <dgm:prSet presAssocID="{B0469371-7EBE-4A81-B8E2-FC4038BDCB7E}" presName="root" presStyleCnt="0"/>
      <dgm:spPr/>
    </dgm:pt>
    <dgm:pt modelId="{76D7594C-DA66-4957-9039-92674C57ED89}" type="pres">
      <dgm:prSet presAssocID="{B0469371-7EBE-4A81-B8E2-FC4038BDCB7E}" presName="rootComposite" presStyleCnt="0"/>
      <dgm:spPr/>
    </dgm:pt>
    <dgm:pt modelId="{24F03407-EA17-4AF2-8F46-7C920F690EA7}" type="pres">
      <dgm:prSet presAssocID="{B0469371-7EBE-4A81-B8E2-FC4038BDCB7E}" presName="rootText" presStyleLbl="node1" presStyleIdx="1" presStyleCnt="2"/>
      <dgm:spPr/>
    </dgm:pt>
    <dgm:pt modelId="{4331559C-7457-47D3-BDCA-A34B743953B3}" type="pres">
      <dgm:prSet presAssocID="{B0469371-7EBE-4A81-B8E2-FC4038BDCB7E}" presName="rootConnector" presStyleLbl="node1" presStyleIdx="1" presStyleCnt="2"/>
      <dgm:spPr/>
    </dgm:pt>
    <dgm:pt modelId="{AA53AD6B-6813-41FB-BED0-F1A66B327533}" type="pres">
      <dgm:prSet presAssocID="{B0469371-7EBE-4A81-B8E2-FC4038BDCB7E}" presName="childShape" presStyleCnt="0"/>
      <dgm:spPr/>
    </dgm:pt>
    <dgm:pt modelId="{450ACD35-296A-4256-A02A-4799F60DCA96}" type="pres">
      <dgm:prSet presAssocID="{7949BBE1-B180-437B-9184-005342D43A10}" presName="Name13" presStyleLbl="parChTrans1D2" presStyleIdx="1" presStyleCnt="2"/>
      <dgm:spPr/>
    </dgm:pt>
    <dgm:pt modelId="{AB40419C-E5B8-4F12-BEE0-E6751187E685}" type="pres">
      <dgm:prSet presAssocID="{FD176BEA-3224-4DC4-9569-9A9DFA3089B6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7BD91C2A-D0FA-4E81-A6F7-920AC84EFEC1}" type="presOf" srcId="{B0469371-7EBE-4A81-B8E2-FC4038BDCB7E}" destId="{4331559C-7457-47D3-BDCA-A34B743953B3}" srcOrd="1" destOrd="0" presId="urn:microsoft.com/office/officeart/2005/8/layout/hierarchy3"/>
    <dgm:cxn modelId="{582AE13C-0962-4FAE-AC36-48F0AC60480E}" type="presOf" srcId="{D6C812B7-5794-4827-AB08-CFBD9A534A33}" destId="{FA01D6F7-F46B-411D-9FB1-F8031D6BB53B}" srcOrd="0" destOrd="0" presId="urn:microsoft.com/office/officeart/2005/8/layout/hierarchy3"/>
    <dgm:cxn modelId="{0BE5B05E-658A-47A4-BA02-414F22734F30}" type="presOf" srcId="{B0469371-7EBE-4A81-B8E2-FC4038BDCB7E}" destId="{24F03407-EA17-4AF2-8F46-7C920F690EA7}" srcOrd="0" destOrd="0" presId="urn:microsoft.com/office/officeart/2005/8/layout/hierarchy3"/>
    <dgm:cxn modelId="{B82D9D81-2A16-4994-BFE3-E7A2F284E04F}" type="presOf" srcId="{7949BBE1-B180-437B-9184-005342D43A10}" destId="{450ACD35-296A-4256-A02A-4799F60DCA96}" srcOrd="0" destOrd="0" presId="urn:microsoft.com/office/officeart/2005/8/layout/hierarchy3"/>
    <dgm:cxn modelId="{96519488-D82E-46E2-B8F0-E56594182FE4}" type="presOf" srcId="{A52C2132-20BC-4662-A50D-DFE5CE47CE4F}" destId="{19806565-5325-41A5-BDE0-287452210A29}" srcOrd="0" destOrd="0" presId="urn:microsoft.com/office/officeart/2005/8/layout/hierarchy3"/>
    <dgm:cxn modelId="{13972189-D53D-4392-B54E-B63B8A0C3498}" type="presOf" srcId="{CFE6B931-5617-40FC-BCEA-7B9C226B172C}" destId="{B9A6056D-4C43-4A2D-BB02-1285F823A1D5}" srcOrd="0" destOrd="0" presId="urn:microsoft.com/office/officeart/2005/8/layout/hierarchy3"/>
    <dgm:cxn modelId="{85745F8E-974A-45C7-A9BF-E1BBD4679D2D}" srcId="{D6C812B7-5794-4827-AB08-CFBD9A534A33}" destId="{45AFAB78-71B0-46D6-8AF7-0E69B445CFF0}" srcOrd="0" destOrd="0" parTransId="{A923E614-842F-48D4-94BB-0CFDA44CE84D}" sibTransId="{46D351E4-1CFC-471F-9B1D-86327D31C187}"/>
    <dgm:cxn modelId="{3865E2A9-0762-4026-9EAD-465637726E2F}" type="presOf" srcId="{45AFAB78-71B0-46D6-8AF7-0E69B445CFF0}" destId="{2C5CA85F-4BB9-4F42-9DF1-633CE3426D87}" srcOrd="1" destOrd="0" presId="urn:microsoft.com/office/officeart/2005/8/layout/hierarchy3"/>
    <dgm:cxn modelId="{4FEB1DBB-CE00-4EC5-BB0F-63D2A343708A}" srcId="{45AFAB78-71B0-46D6-8AF7-0E69B445CFF0}" destId="{CFE6B931-5617-40FC-BCEA-7B9C226B172C}" srcOrd="0" destOrd="0" parTransId="{A52C2132-20BC-4662-A50D-DFE5CE47CE4F}" sibTransId="{F489CC5D-9125-46CD-B555-043F20AE4CF7}"/>
    <dgm:cxn modelId="{02C987CB-9316-4AE2-82D7-8A9CF8CCFD0A}" type="presOf" srcId="{45AFAB78-71B0-46D6-8AF7-0E69B445CFF0}" destId="{3B171078-EF7D-448D-BED6-C08B89EC8653}" srcOrd="0" destOrd="0" presId="urn:microsoft.com/office/officeart/2005/8/layout/hierarchy3"/>
    <dgm:cxn modelId="{57410AE0-3EB3-45C0-A67A-DD52D23AE7F6}" type="presOf" srcId="{FD176BEA-3224-4DC4-9569-9A9DFA3089B6}" destId="{AB40419C-E5B8-4F12-BEE0-E6751187E685}" srcOrd="0" destOrd="0" presId="urn:microsoft.com/office/officeart/2005/8/layout/hierarchy3"/>
    <dgm:cxn modelId="{EFCDDDF1-0F1F-4037-9F84-12A21BACF84B}" srcId="{D6C812B7-5794-4827-AB08-CFBD9A534A33}" destId="{B0469371-7EBE-4A81-B8E2-FC4038BDCB7E}" srcOrd="1" destOrd="0" parTransId="{0D2CCA98-2DBF-4DF2-8EAE-00835EBC4438}" sibTransId="{48D06344-52B2-437F-8B2E-3B1E18907BBC}"/>
    <dgm:cxn modelId="{B8C524F8-3ACF-4280-85CA-43197403140B}" srcId="{B0469371-7EBE-4A81-B8E2-FC4038BDCB7E}" destId="{FD176BEA-3224-4DC4-9569-9A9DFA3089B6}" srcOrd="0" destOrd="0" parTransId="{7949BBE1-B180-437B-9184-005342D43A10}" sibTransId="{3064BE1A-2F4C-47B5-B271-466E5C565978}"/>
    <dgm:cxn modelId="{7449B467-B6B3-40CA-B13B-22F22253F9A7}" type="presParOf" srcId="{FA01D6F7-F46B-411D-9FB1-F8031D6BB53B}" destId="{2D3AE54E-D285-480A-BF90-B19F72F957F1}" srcOrd="0" destOrd="0" presId="urn:microsoft.com/office/officeart/2005/8/layout/hierarchy3"/>
    <dgm:cxn modelId="{795EEFB2-1707-4138-9B07-BD625871AAAE}" type="presParOf" srcId="{2D3AE54E-D285-480A-BF90-B19F72F957F1}" destId="{8E35C172-F1B1-46A1-AFC9-C8ECEDD211A0}" srcOrd="0" destOrd="0" presId="urn:microsoft.com/office/officeart/2005/8/layout/hierarchy3"/>
    <dgm:cxn modelId="{18C2273F-8493-454F-955E-B0542A5895C0}" type="presParOf" srcId="{8E35C172-F1B1-46A1-AFC9-C8ECEDD211A0}" destId="{3B171078-EF7D-448D-BED6-C08B89EC8653}" srcOrd="0" destOrd="0" presId="urn:microsoft.com/office/officeart/2005/8/layout/hierarchy3"/>
    <dgm:cxn modelId="{EA8B3F7D-DBB5-4681-B7B6-B7422CCE958D}" type="presParOf" srcId="{8E35C172-F1B1-46A1-AFC9-C8ECEDD211A0}" destId="{2C5CA85F-4BB9-4F42-9DF1-633CE3426D87}" srcOrd="1" destOrd="0" presId="urn:microsoft.com/office/officeart/2005/8/layout/hierarchy3"/>
    <dgm:cxn modelId="{EFE983F8-6A21-43CA-B236-883E43D1D5E3}" type="presParOf" srcId="{2D3AE54E-D285-480A-BF90-B19F72F957F1}" destId="{CF04F4EE-7B0B-4B1C-A861-369F0991A6E5}" srcOrd="1" destOrd="0" presId="urn:microsoft.com/office/officeart/2005/8/layout/hierarchy3"/>
    <dgm:cxn modelId="{3EDEFBAD-100B-4D44-95D3-5061702BA865}" type="presParOf" srcId="{CF04F4EE-7B0B-4B1C-A861-369F0991A6E5}" destId="{19806565-5325-41A5-BDE0-287452210A29}" srcOrd="0" destOrd="0" presId="urn:microsoft.com/office/officeart/2005/8/layout/hierarchy3"/>
    <dgm:cxn modelId="{AAD1ADC7-FD99-4543-A369-7CB30B91438C}" type="presParOf" srcId="{CF04F4EE-7B0B-4B1C-A861-369F0991A6E5}" destId="{B9A6056D-4C43-4A2D-BB02-1285F823A1D5}" srcOrd="1" destOrd="0" presId="urn:microsoft.com/office/officeart/2005/8/layout/hierarchy3"/>
    <dgm:cxn modelId="{4DA2AD3B-368F-4C5F-85B1-C24D977956B2}" type="presParOf" srcId="{FA01D6F7-F46B-411D-9FB1-F8031D6BB53B}" destId="{076D1E65-FC84-47E1-A3D8-E46B56F11AB8}" srcOrd="1" destOrd="0" presId="urn:microsoft.com/office/officeart/2005/8/layout/hierarchy3"/>
    <dgm:cxn modelId="{ED9FC2C4-D6C5-4081-BF36-6DF82EB16D8E}" type="presParOf" srcId="{076D1E65-FC84-47E1-A3D8-E46B56F11AB8}" destId="{76D7594C-DA66-4957-9039-92674C57ED89}" srcOrd="0" destOrd="0" presId="urn:microsoft.com/office/officeart/2005/8/layout/hierarchy3"/>
    <dgm:cxn modelId="{C0999D4C-1EBF-4CB8-BC79-7746C4467B69}" type="presParOf" srcId="{76D7594C-DA66-4957-9039-92674C57ED89}" destId="{24F03407-EA17-4AF2-8F46-7C920F690EA7}" srcOrd="0" destOrd="0" presId="urn:microsoft.com/office/officeart/2005/8/layout/hierarchy3"/>
    <dgm:cxn modelId="{65A23919-71DA-440B-B4D0-AE50D4BA78D2}" type="presParOf" srcId="{76D7594C-DA66-4957-9039-92674C57ED89}" destId="{4331559C-7457-47D3-BDCA-A34B743953B3}" srcOrd="1" destOrd="0" presId="urn:microsoft.com/office/officeart/2005/8/layout/hierarchy3"/>
    <dgm:cxn modelId="{6B875671-222D-4B2B-95B3-E2558CC92470}" type="presParOf" srcId="{076D1E65-FC84-47E1-A3D8-E46B56F11AB8}" destId="{AA53AD6B-6813-41FB-BED0-F1A66B327533}" srcOrd="1" destOrd="0" presId="urn:microsoft.com/office/officeart/2005/8/layout/hierarchy3"/>
    <dgm:cxn modelId="{63E654B2-35A6-4E79-9D78-AFC315FC728A}" type="presParOf" srcId="{AA53AD6B-6813-41FB-BED0-F1A66B327533}" destId="{450ACD35-296A-4256-A02A-4799F60DCA96}" srcOrd="0" destOrd="0" presId="urn:microsoft.com/office/officeart/2005/8/layout/hierarchy3"/>
    <dgm:cxn modelId="{118E3CB7-F85A-4C1F-87D2-0BCFED102354}" type="presParOf" srcId="{AA53AD6B-6813-41FB-BED0-F1A66B327533}" destId="{AB40419C-E5B8-4F12-BEE0-E6751187E68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D8A8E8-EEFD-41F2-AA37-99E6C3988D1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D387ACB-880E-4463-9432-AE4CB6E370FA}">
      <dgm:prSet phldrT="[Text]"/>
      <dgm:spPr/>
      <dgm:t>
        <a:bodyPr/>
        <a:lstStyle/>
        <a:p>
          <a:endParaRPr lang="en-US" dirty="0"/>
        </a:p>
      </dgm:t>
    </dgm:pt>
    <dgm:pt modelId="{D123A24E-F7E4-4C40-A9F6-49C8F4CBF691}" type="parTrans" cxnId="{B536716B-415E-4CB4-BADD-962BB8B05EC3}">
      <dgm:prSet/>
      <dgm:spPr/>
      <dgm:t>
        <a:bodyPr/>
        <a:lstStyle/>
        <a:p>
          <a:endParaRPr lang="en-US"/>
        </a:p>
      </dgm:t>
    </dgm:pt>
    <dgm:pt modelId="{7719937A-049F-45BC-AC81-7B5B7DD15BB7}" type="sibTrans" cxnId="{B536716B-415E-4CB4-BADD-962BB8B05EC3}">
      <dgm:prSet/>
      <dgm:spPr/>
      <dgm:t>
        <a:bodyPr/>
        <a:lstStyle/>
        <a:p>
          <a:endParaRPr lang="en-US"/>
        </a:p>
      </dgm:t>
    </dgm:pt>
    <dgm:pt modelId="{C12BD7E0-E0CE-45B7-B567-1C0BE0981599}">
      <dgm:prSet phldrT="[Text]"/>
      <dgm:spPr/>
      <dgm:t>
        <a:bodyPr/>
        <a:lstStyle/>
        <a:p>
          <a:r>
            <a:rPr lang="en-US" dirty="0"/>
            <a:t>Cooling clothing/vests</a:t>
          </a:r>
        </a:p>
      </dgm:t>
    </dgm:pt>
    <dgm:pt modelId="{F681E253-69EE-4211-BE59-140AC0F6A47A}" type="parTrans" cxnId="{519D3207-3786-40FB-B211-05E1AD97E576}">
      <dgm:prSet/>
      <dgm:spPr/>
      <dgm:t>
        <a:bodyPr/>
        <a:lstStyle/>
        <a:p>
          <a:endParaRPr lang="en-US"/>
        </a:p>
      </dgm:t>
    </dgm:pt>
    <dgm:pt modelId="{73BE35AA-AC32-4BA5-8B99-1ED4BD8A49E7}" type="sibTrans" cxnId="{519D3207-3786-40FB-B211-05E1AD97E576}">
      <dgm:prSet/>
      <dgm:spPr/>
      <dgm:t>
        <a:bodyPr/>
        <a:lstStyle/>
        <a:p>
          <a:endParaRPr lang="en-US"/>
        </a:p>
      </dgm:t>
    </dgm:pt>
    <dgm:pt modelId="{D782AB72-F1A9-4F21-8CD9-147812D42CF6}">
      <dgm:prSet phldrT="[Text]"/>
      <dgm:spPr/>
      <dgm:t>
        <a:bodyPr/>
        <a:lstStyle/>
        <a:p>
          <a:endParaRPr lang="en-US" dirty="0"/>
        </a:p>
      </dgm:t>
    </dgm:pt>
    <dgm:pt modelId="{3C20AA87-15D1-49F2-A971-26450C050501}" type="parTrans" cxnId="{A1ECD647-2B77-4763-8CA6-5F4CEA7BEF3B}">
      <dgm:prSet/>
      <dgm:spPr/>
      <dgm:t>
        <a:bodyPr/>
        <a:lstStyle/>
        <a:p>
          <a:endParaRPr lang="en-US"/>
        </a:p>
      </dgm:t>
    </dgm:pt>
    <dgm:pt modelId="{905E5765-F28E-4052-AA19-240357BB8348}" type="sibTrans" cxnId="{A1ECD647-2B77-4763-8CA6-5F4CEA7BEF3B}">
      <dgm:prSet/>
      <dgm:spPr/>
      <dgm:t>
        <a:bodyPr/>
        <a:lstStyle/>
        <a:p>
          <a:endParaRPr lang="en-US"/>
        </a:p>
      </dgm:t>
    </dgm:pt>
    <dgm:pt modelId="{55528C2D-9C9F-446A-BEFA-235F9D6A454C}">
      <dgm:prSet phldrT="[Text]"/>
      <dgm:spPr/>
      <dgm:t>
        <a:bodyPr/>
        <a:lstStyle/>
        <a:p>
          <a:r>
            <a:rPr lang="en-US" dirty="0"/>
            <a:t>8 Ounces every 15 minutes</a:t>
          </a:r>
        </a:p>
      </dgm:t>
    </dgm:pt>
    <dgm:pt modelId="{7FB97455-0A3E-41F1-A612-5E696880E42C}" type="parTrans" cxnId="{CF58AE7E-2847-4FD3-AD0A-2189F5BA0043}">
      <dgm:prSet/>
      <dgm:spPr/>
      <dgm:t>
        <a:bodyPr/>
        <a:lstStyle/>
        <a:p>
          <a:endParaRPr lang="en-US"/>
        </a:p>
      </dgm:t>
    </dgm:pt>
    <dgm:pt modelId="{48F66569-AEF7-4F3A-97FE-11FF0E462A9F}" type="sibTrans" cxnId="{CF58AE7E-2847-4FD3-AD0A-2189F5BA0043}">
      <dgm:prSet/>
      <dgm:spPr/>
      <dgm:t>
        <a:bodyPr/>
        <a:lstStyle/>
        <a:p>
          <a:endParaRPr lang="en-US"/>
        </a:p>
      </dgm:t>
    </dgm:pt>
    <dgm:pt modelId="{B19ED4D8-2F7E-4D0F-9A35-5C56B0765D4E}">
      <dgm:prSet phldrT="[Text]"/>
      <dgm:spPr/>
      <dgm:t>
        <a:bodyPr/>
        <a:lstStyle/>
        <a:p>
          <a:r>
            <a:rPr lang="en-US" dirty="0"/>
            <a:t>Cooling Scarf</a:t>
          </a:r>
        </a:p>
      </dgm:t>
    </dgm:pt>
    <dgm:pt modelId="{6C0F702E-4C3C-453F-AEED-8156548E2527}" type="parTrans" cxnId="{0832338B-24B9-47C0-9972-8EC023414244}">
      <dgm:prSet/>
      <dgm:spPr/>
      <dgm:t>
        <a:bodyPr/>
        <a:lstStyle/>
        <a:p>
          <a:endParaRPr lang="en-US"/>
        </a:p>
      </dgm:t>
    </dgm:pt>
    <dgm:pt modelId="{68AEC287-D1C2-46D5-9620-0F3307DC214F}" type="sibTrans" cxnId="{0832338B-24B9-47C0-9972-8EC023414244}">
      <dgm:prSet/>
      <dgm:spPr/>
      <dgm:t>
        <a:bodyPr/>
        <a:lstStyle/>
        <a:p>
          <a:endParaRPr lang="en-US"/>
        </a:p>
      </dgm:t>
    </dgm:pt>
    <dgm:pt modelId="{5FF01E5A-1BF4-4018-9F25-10A314ED81D4}">
      <dgm:prSet phldrT="[Text]"/>
      <dgm:spPr/>
      <dgm:t>
        <a:bodyPr/>
        <a:lstStyle/>
        <a:p>
          <a:endParaRPr lang="en-US" dirty="0"/>
        </a:p>
      </dgm:t>
    </dgm:pt>
    <dgm:pt modelId="{8832A4A4-420C-46E2-9E38-43C6585E9455}" type="parTrans" cxnId="{2A528537-4096-402B-A613-7C18B8E985BA}">
      <dgm:prSet/>
      <dgm:spPr/>
      <dgm:t>
        <a:bodyPr/>
        <a:lstStyle/>
        <a:p>
          <a:endParaRPr lang="en-US"/>
        </a:p>
      </dgm:t>
    </dgm:pt>
    <dgm:pt modelId="{DE734244-E2CB-41FB-905A-178D9DC18159}" type="sibTrans" cxnId="{2A528537-4096-402B-A613-7C18B8E985BA}">
      <dgm:prSet/>
      <dgm:spPr/>
      <dgm:t>
        <a:bodyPr/>
        <a:lstStyle/>
        <a:p>
          <a:endParaRPr lang="en-US"/>
        </a:p>
      </dgm:t>
    </dgm:pt>
    <dgm:pt modelId="{0C81E226-DB73-48A9-AD5B-3132E7337A8B}" type="pres">
      <dgm:prSet presAssocID="{A4D8A8E8-EEFD-41F2-AA37-99E6C3988D15}" presName="Name0" presStyleCnt="0">
        <dgm:presLayoutVars>
          <dgm:chMax/>
          <dgm:chPref/>
          <dgm:dir/>
        </dgm:presLayoutVars>
      </dgm:prSet>
      <dgm:spPr/>
    </dgm:pt>
    <dgm:pt modelId="{EE4DDE07-C52E-4A93-898C-2ED5DEDA211E}" type="pres">
      <dgm:prSet presAssocID="{5FF01E5A-1BF4-4018-9F25-10A314ED81D4}" presName="composite" presStyleCnt="0">
        <dgm:presLayoutVars>
          <dgm:chMax val="1"/>
          <dgm:chPref val="1"/>
        </dgm:presLayoutVars>
      </dgm:prSet>
      <dgm:spPr/>
    </dgm:pt>
    <dgm:pt modelId="{E3F5E69B-8781-4662-A011-59F5DB9BD885}" type="pres">
      <dgm:prSet presAssocID="{5FF01E5A-1BF4-4018-9F25-10A314ED81D4}" presName="Accent" presStyleLbl="trAlignAcc1" presStyleIdx="0" presStyleCnt="3">
        <dgm:presLayoutVars>
          <dgm:chMax val="0"/>
          <dgm:chPref val="0"/>
        </dgm:presLayoutVars>
      </dgm:prSet>
      <dgm:spPr/>
    </dgm:pt>
    <dgm:pt modelId="{0B99C01B-2F36-4C84-9946-9CF02BB09CE4}" type="pres">
      <dgm:prSet presAssocID="{5FF01E5A-1BF4-4018-9F25-10A314ED81D4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5CE44412-2191-4AB1-A619-189F31457869}" type="pres">
      <dgm:prSet presAssocID="{5FF01E5A-1BF4-4018-9F25-10A314ED81D4}" presName="ChildComposite" presStyleCnt="0"/>
      <dgm:spPr/>
    </dgm:pt>
    <dgm:pt modelId="{C6287B93-9DBD-48E4-9199-59C5C074D79C}" type="pres">
      <dgm:prSet presAssocID="{5FF01E5A-1BF4-4018-9F25-10A314ED81D4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85A3EAB-1771-41B4-8F36-E4C91BF787B1}" type="pres">
      <dgm:prSet presAssocID="{5FF01E5A-1BF4-4018-9F25-10A314ED81D4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7CF757DC-59D0-4BAE-AF9E-1881D80264E0}" type="pres">
      <dgm:prSet presAssocID="{DE734244-E2CB-41FB-905A-178D9DC18159}" presName="sibTrans" presStyleCnt="0"/>
      <dgm:spPr/>
    </dgm:pt>
    <dgm:pt modelId="{AEA64558-3C41-4CE9-9FCD-02B90A5FBCC7}" type="pres">
      <dgm:prSet presAssocID="{3D387ACB-880E-4463-9432-AE4CB6E370FA}" presName="composite" presStyleCnt="0">
        <dgm:presLayoutVars>
          <dgm:chMax val="1"/>
          <dgm:chPref val="1"/>
        </dgm:presLayoutVars>
      </dgm:prSet>
      <dgm:spPr/>
    </dgm:pt>
    <dgm:pt modelId="{78EB456E-1F11-4206-88EE-2F7F663ACF76}" type="pres">
      <dgm:prSet presAssocID="{3D387ACB-880E-4463-9432-AE4CB6E370FA}" presName="Accent" presStyleLbl="trAlignAcc1" presStyleIdx="1" presStyleCnt="3">
        <dgm:presLayoutVars>
          <dgm:chMax val="0"/>
          <dgm:chPref val="0"/>
        </dgm:presLayoutVars>
      </dgm:prSet>
      <dgm:spPr/>
    </dgm:pt>
    <dgm:pt modelId="{46F0713D-06EA-4299-B59E-672D9DA635A1}" type="pres">
      <dgm:prSet presAssocID="{3D387ACB-880E-4463-9432-AE4CB6E370FA}" presName="Image" presStyleLbl="alignImgPlace1" presStyleIdx="1" presStyleCnt="3" custLinFactNeighborX="1755" custLinFactNeighborY="-68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73C8383B-97F7-4FFA-AB37-DC8B8D5816EE}" type="pres">
      <dgm:prSet presAssocID="{3D387ACB-880E-4463-9432-AE4CB6E370FA}" presName="ChildComposite" presStyleCnt="0"/>
      <dgm:spPr/>
    </dgm:pt>
    <dgm:pt modelId="{195C4413-D554-40C7-B5FA-F92543B21235}" type="pres">
      <dgm:prSet presAssocID="{3D387ACB-880E-4463-9432-AE4CB6E370FA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DAED32-9951-4077-A8B0-8D0DAE53B28A}" type="pres">
      <dgm:prSet presAssocID="{3D387ACB-880E-4463-9432-AE4CB6E370FA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A6D3DA3F-3639-4EFA-AF8C-0D5D391AB69D}" type="pres">
      <dgm:prSet presAssocID="{7719937A-049F-45BC-AC81-7B5B7DD15BB7}" presName="sibTrans" presStyleCnt="0"/>
      <dgm:spPr/>
    </dgm:pt>
    <dgm:pt modelId="{7DFDC6B4-91D0-4D4D-9DC3-52E8946E78F6}" type="pres">
      <dgm:prSet presAssocID="{D782AB72-F1A9-4F21-8CD9-147812D42CF6}" presName="composite" presStyleCnt="0">
        <dgm:presLayoutVars>
          <dgm:chMax val="1"/>
          <dgm:chPref val="1"/>
        </dgm:presLayoutVars>
      </dgm:prSet>
      <dgm:spPr/>
    </dgm:pt>
    <dgm:pt modelId="{C7C6F7FD-BD88-4AF5-B060-F0609526156A}" type="pres">
      <dgm:prSet presAssocID="{D782AB72-F1A9-4F21-8CD9-147812D42CF6}" presName="Accent" presStyleLbl="trAlignAcc1" presStyleIdx="2" presStyleCnt="3">
        <dgm:presLayoutVars>
          <dgm:chMax val="0"/>
          <dgm:chPref val="0"/>
        </dgm:presLayoutVars>
      </dgm:prSet>
      <dgm:spPr/>
    </dgm:pt>
    <dgm:pt modelId="{E9D3AB9B-FEA1-4CE9-84B5-729F8E7D5A03}" type="pres">
      <dgm:prSet presAssocID="{D782AB72-F1A9-4F21-8CD9-147812D42CF6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/>
          <a:srcRect/>
          <a:stretch>
            <a:fillRect l="-13000" r="-13000"/>
          </a:stretch>
        </a:blipFill>
      </dgm:spPr>
    </dgm:pt>
    <dgm:pt modelId="{A45F8827-392D-433E-95A3-3A9ADEC707C7}" type="pres">
      <dgm:prSet presAssocID="{D782AB72-F1A9-4F21-8CD9-147812D42CF6}" presName="ChildComposite" presStyleCnt="0"/>
      <dgm:spPr/>
    </dgm:pt>
    <dgm:pt modelId="{B0A71A44-7C76-44EE-8DF8-3FB4E62DE52C}" type="pres">
      <dgm:prSet presAssocID="{D782AB72-F1A9-4F21-8CD9-147812D42CF6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006B03F-21E3-4860-9184-FB2780D53F16}" type="pres">
      <dgm:prSet presAssocID="{D782AB72-F1A9-4F21-8CD9-147812D42CF6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19D3207-3786-40FB-B211-05E1AD97E576}" srcId="{3D387ACB-880E-4463-9432-AE4CB6E370FA}" destId="{C12BD7E0-E0CE-45B7-B567-1C0BE0981599}" srcOrd="0" destOrd="0" parTransId="{F681E253-69EE-4211-BE59-140AC0F6A47A}" sibTransId="{73BE35AA-AC32-4BA5-8B99-1ED4BD8A49E7}"/>
    <dgm:cxn modelId="{2A528537-4096-402B-A613-7C18B8E985BA}" srcId="{A4D8A8E8-EEFD-41F2-AA37-99E6C3988D15}" destId="{5FF01E5A-1BF4-4018-9F25-10A314ED81D4}" srcOrd="0" destOrd="0" parTransId="{8832A4A4-420C-46E2-9E38-43C6585E9455}" sibTransId="{DE734244-E2CB-41FB-905A-178D9DC18159}"/>
    <dgm:cxn modelId="{A1ECD647-2B77-4763-8CA6-5F4CEA7BEF3B}" srcId="{A4D8A8E8-EEFD-41F2-AA37-99E6C3988D15}" destId="{D782AB72-F1A9-4F21-8CD9-147812D42CF6}" srcOrd="2" destOrd="0" parTransId="{3C20AA87-15D1-49F2-A971-26450C050501}" sibTransId="{905E5765-F28E-4052-AA19-240357BB8348}"/>
    <dgm:cxn modelId="{B536716B-415E-4CB4-BADD-962BB8B05EC3}" srcId="{A4D8A8E8-EEFD-41F2-AA37-99E6C3988D15}" destId="{3D387ACB-880E-4463-9432-AE4CB6E370FA}" srcOrd="1" destOrd="0" parTransId="{D123A24E-F7E4-4C40-A9F6-49C8F4CBF691}" sibTransId="{7719937A-049F-45BC-AC81-7B5B7DD15BB7}"/>
    <dgm:cxn modelId="{812AC354-C1CC-4CE4-B1CD-3FE1FC7521AD}" type="presOf" srcId="{D782AB72-F1A9-4F21-8CD9-147812D42CF6}" destId="{E006B03F-21E3-4860-9184-FB2780D53F16}" srcOrd="0" destOrd="0" presId="urn:microsoft.com/office/officeart/2008/layout/CaptionedPictures"/>
    <dgm:cxn modelId="{CF58AE7E-2847-4FD3-AD0A-2189F5BA0043}" srcId="{D782AB72-F1A9-4F21-8CD9-147812D42CF6}" destId="{55528C2D-9C9F-446A-BEFA-235F9D6A454C}" srcOrd="0" destOrd="0" parTransId="{7FB97455-0A3E-41F1-A612-5E696880E42C}" sibTransId="{48F66569-AEF7-4F3A-97FE-11FF0E462A9F}"/>
    <dgm:cxn modelId="{35D72E7F-4F94-4E6E-B3F8-8566AB886784}" type="presOf" srcId="{55528C2D-9C9F-446A-BEFA-235F9D6A454C}" destId="{B0A71A44-7C76-44EE-8DF8-3FB4E62DE52C}" srcOrd="0" destOrd="0" presId="urn:microsoft.com/office/officeart/2008/layout/CaptionedPictures"/>
    <dgm:cxn modelId="{0832338B-24B9-47C0-9972-8EC023414244}" srcId="{5FF01E5A-1BF4-4018-9F25-10A314ED81D4}" destId="{B19ED4D8-2F7E-4D0F-9A35-5C56B0765D4E}" srcOrd="0" destOrd="0" parTransId="{6C0F702E-4C3C-453F-AEED-8156548E2527}" sibTransId="{68AEC287-D1C2-46D5-9620-0F3307DC214F}"/>
    <dgm:cxn modelId="{932A28BB-02A4-4A4A-BB0B-84527B32761F}" type="presOf" srcId="{A4D8A8E8-EEFD-41F2-AA37-99E6C3988D15}" destId="{0C81E226-DB73-48A9-AD5B-3132E7337A8B}" srcOrd="0" destOrd="0" presId="urn:microsoft.com/office/officeart/2008/layout/CaptionedPictures"/>
    <dgm:cxn modelId="{E1DCD6C4-5557-4B3A-9179-FE26DE481550}" type="presOf" srcId="{C12BD7E0-E0CE-45B7-B567-1C0BE0981599}" destId="{195C4413-D554-40C7-B5FA-F92543B21235}" srcOrd="0" destOrd="0" presId="urn:microsoft.com/office/officeart/2008/layout/CaptionedPictures"/>
    <dgm:cxn modelId="{717903CF-10FB-44BB-AB0D-A185E98BC56B}" type="presOf" srcId="{B19ED4D8-2F7E-4D0F-9A35-5C56B0765D4E}" destId="{C6287B93-9DBD-48E4-9199-59C5C074D79C}" srcOrd="0" destOrd="0" presId="urn:microsoft.com/office/officeart/2008/layout/CaptionedPictures"/>
    <dgm:cxn modelId="{1216FFD4-4197-42BD-81BD-ABBDDF373550}" type="presOf" srcId="{5FF01E5A-1BF4-4018-9F25-10A314ED81D4}" destId="{C85A3EAB-1771-41B4-8F36-E4C91BF787B1}" srcOrd="0" destOrd="0" presId="urn:microsoft.com/office/officeart/2008/layout/CaptionedPictures"/>
    <dgm:cxn modelId="{7EC7D8D7-55F2-4DF8-A799-5F8F70097FB9}" type="presOf" srcId="{3D387ACB-880E-4463-9432-AE4CB6E370FA}" destId="{F7DAED32-9951-4077-A8B0-8D0DAE53B28A}" srcOrd="0" destOrd="0" presId="urn:microsoft.com/office/officeart/2008/layout/CaptionedPictures"/>
    <dgm:cxn modelId="{A11FC70F-7425-4D8F-A191-E6BDDFAC53F2}" type="presParOf" srcId="{0C81E226-DB73-48A9-AD5B-3132E7337A8B}" destId="{EE4DDE07-C52E-4A93-898C-2ED5DEDA211E}" srcOrd="0" destOrd="0" presId="urn:microsoft.com/office/officeart/2008/layout/CaptionedPictures"/>
    <dgm:cxn modelId="{4F6AC0E4-106E-4C36-BE95-B18CFC3590B4}" type="presParOf" srcId="{EE4DDE07-C52E-4A93-898C-2ED5DEDA211E}" destId="{E3F5E69B-8781-4662-A011-59F5DB9BD885}" srcOrd="0" destOrd="0" presId="urn:microsoft.com/office/officeart/2008/layout/CaptionedPictures"/>
    <dgm:cxn modelId="{BDCDE07D-4E8C-4274-B6C1-3BD45D2AFCA9}" type="presParOf" srcId="{EE4DDE07-C52E-4A93-898C-2ED5DEDA211E}" destId="{0B99C01B-2F36-4C84-9946-9CF02BB09CE4}" srcOrd="1" destOrd="0" presId="urn:microsoft.com/office/officeart/2008/layout/CaptionedPictures"/>
    <dgm:cxn modelId="{684419E4-AB4B-46B9-B56E-8B81CB4585E0}" type="presParOf" srcId="{EE4DDE07-C52E-4A93-898C-2ED5DEDA211E}" destId="{5CE44412-2191-4AB1-A619-189F31457869}" srcOrd="2" destOrd="0" presId="urn:microsoft.com/office/officeart/2008/layout/CaptionedPictures"/>
    <dgm:cxn modelId="{063F84CA-8934-44FA-A11B-B48855473774}" type="presParOf" srcId="{5CE44412-2191-4AB1-A619-189F31457869}" destId="{C6287B93-9DBD-48E4-9199-59C5C074D79C}" srcOrd="0" destOrd="0" presId="urn:microsoft.com/office/officeart/2008/layout/CaptionedPictures"/>
    <dgm:cxn modelId="{BFAE1560-04F2-41DA-A65C-9CFE870CC74F}" type="presParOf" srcId="{5CE44412-2191-4AB1-A619-189F31457869}" destId="{C85A3EAB-1771-41B4-8F36-E4C91BF787B1}" srcOrd="1" destOrd="0" presId="urn:microsoft.com/office/officeart/2008/layout/CaptionedPictures"/>
    <dgm:cxn modelId="{9EA32E70-463D-4513-8944-5866DA1259BF}" type="presParOf" srcId="{0C81E226-DB73-48A9-AD5B-3132E7337A8B}" destId="{7CF757DC-59D0-4BAE-AF9E-1881D80264E0}" srcOrd="1" destOrd="0" presId="urn:microsoft.com/office/officeart/2008/layout/CaptionedPictures"/>
    <dgm:cxn modelId="{5780141E-7E32-40B6-81C2-921E1D971901}" type="presParOf" srcId="{0C81E226-DB73-48A9-AD5B-3132E7337A8B}" destId="{AEA64558-3C41-4CE9-9FCD-02B90A5FBCC7}" srcOrd="2" destOrd="0" presId="urn:microsoft.com/office/officeart/2008/layout/CaptionedPictures"/>
    <dgm:cxn modelId="{9C67D8DF-267B-49FD-8543-7FB69D289CCD}" type="presParOf" srcId="{AEA64558-3C41-4CE9-9FCD-02B90A5FBCC7}" destId="{78EB456E-1F11-4206-88EE-2F7F663ACF76}" srcOrd="0" destOrd="0" presId="urn:microsoft.com/office/officeart/2008/layout/CaptionedPictures"/>
    <dgm:cxn modelId="{633FD314-084B-4CCC-99F0-CA8B3333ADCB}" type="presParOf" srcId="{AEA64558-3C41-4CE9-9FCD-02B90A5FBCC7}" destId="{46F0713D-06EA-4299-B59E-672D9DA635A1}" srcOrd="1" destOrd="0" presId="urn:microsoft.com/office/officeart/2008/layout/CaptionedPictures"/>
    <dgm:cxn modelId="{32CD2B11-4F97-4E42-A55D-D04311306C90}" type="presParOf" srcId="{AEA64558-3C41-4CE9-9FCD-02B90A5FBCC7}" destId="{73C8383B-97F7-4FFA-AB37-DC8B8D5816EE}" srcOrd="2" destOrd="0" presId="urn:microsoft.com/office/officeart/2008/layout/CaptionedPictures"/>
    <dgm:cxn modelId="{AA5E2218-E659-48AA-AC83-CDBB2CAB06D4}" type="presParOf" srcId="{73C8383B-97F7-4FFA-AB37-DC8B8D5816EE}" destId="{195C4413-D554-40C7-B5FA-F92543B21235}" srcOrd="0" destOrd="0" presId="urn:microsoft.com/office/officeart/2008/layout/CaptionedPictures"/>
    <dgm:cxn modelId="{72568B88-DB42-4B56-905E-35552ABB19A7}" type="presParOf" srcId="{73C8383B-97F7-4FFA-AB37-DC8B8D5816EE}" destId="{F7DAED32-9951-4077-A8B0-8D0DAE53B28A}" srcOrd="1" destOrd="0" presId="urn:microsoft.com/office/officeart/2008/layout/CaptionedPictures"/>
    <dgm:cxn modelId="{59274BC8-63EA-4655-9EA3-9F083791D0E0}" type="presParOf" srcId="{0C81E226-DB73-48A9-AD5B-3132E7337A8B}" destId="{A6D3DA3F-3639-4EFA-AF8C-0D5D391AB69D}" srcOrd="3" destOrd="0" presId="urn:microsoft.com/office/officeart/2008/layout/CaptionedPictures"/>
    <dgm:cxn modelId="{22C08286-4914-4555-98A8-B0E76AE0E4BA}" type="presParOf" srcId="{0C81E226-DB73-48A9-AD5B-3132E7337A8B}" destId="{7DFDC6B4-91D0-4D4D-9DC3-52E8946E78F6}" srcOrd="4" destOrd="0" presId="urn:microsoft.com/office/officeart/2008/layout/CaptionedPictures"/>
    <dgm:cxn modelId="{CBC00E7F-3C5C-4E78-BB87-27AFEF24C9BA}" type="presParOf" srcId="{7DFDC6B4-91D0-4D4D-9DC3-52E8946E78F6}" destId="{C7C6F7FD-BD88-4AF5-B060-F0609526156A}" srcOrd="0" destOrd="0" presId="urn:microsoft.com/office/officeart/2008/layout/CaptionedPictures"/>
    <dgm:cxn modelId="{5007F3B9-26C5-484B-A9F3-1C8CA7933A15}" type="presParOf" srcId="{7DFDC6B4-91D0-4D4D-9DC3-52E8946E78F6}" destId="{E9D3AB9B-FEA1-4CE9-84B5-729F8E7D5A03}" srcOrd="1" destOrd="0" presId="urn:microsoft.com/office/officeart/2008/layout/CaptionedPictures"/>
    <dgm:cxn modelId="{8D6CDD06-1CA5-4F79-8CF0-69832B37F780}" type="presParOf" srcId="{7DFDC6B4-91D0-4D4D-9DC3-52E8946E78F6}" destId="{A45F8827-392D-433E-95A3-3A9ADEC707C7}" srcOrd="2" destOrd="0" presId="urn:microsoft.com/office/officeart/2008/layout/CaptionedPictures"/>
    <dgm:cxn modelId="{C1B4E843-1E55-4357-BE7A-7EC88C0AA01E}" type="presParOf" srcId="{A45F8827-392D-433E-95A3-3A9ADEC707C7}" destId="{B0A71A44-7C76-44EE-8DF8-3FB4E62DE52C}" srcOrd="0" destOrd="0" presId="urn:microsoft.com/office/officeart/2008/layout/CaptionedPictures"/>
    <dgm:cxn modelId="{AD1B0FFF-669A-4A18-8E94-3061C6C5AA36}" type="presParOf" srcId="{A45F8827-392D-433E-95A3-3A9ADEC707C7}" destId="{E006B03F-21E3-4860-9184-FB2780D53F1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55E8D-991F-4889-8F2A-CA7B23B7EDD6}">
      <dsp:nvSpPr>
        <dsp:cNvPr id="0" name=""/>
        <dsp:cNvSpPr/>
      </dsp:nvSpPr>
      <dsp:spPr>
        <a:xfrm>
          <a:off x="1922460" y="387125"/>
          <a:ext cx="5002847" cy="5002847"/>
        </a:xfrm>
        <a:prstGeom prst="pie">
          <a:avLst>
            <a:gd name="adj1" fmla="val 16200000"/>
            <a:gd name="adj2" fmla="val 1800000"/>
          </a:avLst>
        </a:prstGeom>
        <a:solidFill>
          <a:srgbClr val="006600"/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</a:rPr>
            <a:t>Activity</a:t>
          </a:r>
        </a:p>
      </dsp:txBody>
      <dsp:txXfrm>
        <a:off x="4559079" y="1447252"/>
        <a:ext cx="1786731" cy="1488942"/>
      </dsp:txXfrm>
    </dsp:sp>
    <dsp:sp modelId="{F388A9A7-0737-4F44-807D-E8951D3FD857}">
      <dsp:nvSpPr>
        <dsp:cNvPr id="0" name=""/>
        <dsp:cNvSpPr/>
      </dsp:nvSpPr>
      <dsp:spPr>
        <a:xfrm>
          <a:off x="1819425" y="565798"/>
          <a:ext cx="5002847" cy="5002847"/>
        </a:xfrm>
        <a:prstGeom prst="pie">
          <a:avLst>
            <a:gd name="adj1" fmla="val 1800000"/>
            <a:gd name="adj2" fmla="val 9000000"/>
          </a:avLst>
        </a:prstGeom>
        <a:solidFill>
          <a:schemeClr val="bg2">
            <a:lumMod val="5000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</a:rPr>
            <a:t>Assistive Technology</a:t>
          </a:r>
        </a:p>
      </dsp:txBody>
      <dsp:txXfrm>
        <a:off x="3010579" y="3811693"/>
        <a:ext cx="2680096" cy="1310269"/>
      </dsp:txXfrm>
    </dsp:sp>
    <dsp:sp modelId="{F9AE40F8-997B-48FF-84FF-5517646D1CA7}">
      <dsp:nvSpPr>
        <dsp:cNvPr id="0" name=""/>
        <dsp:cNvSpPr/>
      </dsp:nvSpPr>
      <dsp:spPr>
        <a:xfrm>
          <a:off x="1716390" y="387125"/>
          <a:ext cx="5002847" cy="5002847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lumMod val="5000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solidFill>
                <a:schemeClr val="bg1"/>
              </a:solidFill>
            </a:rPr>
            <a:t>Human</a:t>
          </a:r>
          <a:endParaRPr lang="en-US" sz="4000" kern="1200" dirty="0">
            <a:solidFill>
              <a:schemeClr val="bg1"/>
            </a:solidFill>
          </a:endParaRPr>
        </a:p>
      </dsp:txBody>
      <dsp:txXfrm>
        <a:off x="2295886" y="1447252"/>
        <a:ext cx="1786731" cy="1488942"/>
      </dsp:txXfrm>
    </dsp:sp>
    <dsp:sp modelId="{27FAD92C-DD50-4DB6-B286-DCC9ACD4A3A1}">
      <dsp:nvSpPr>
        <dsp:cNvPr id="0" name=""/>
        <dsp:cNvSpPr/>
      </dsp:nvSpPr>
      <dsp:spPr>
        <a:xfrm>
          <a:off x="1613172" y="77424"/>
          <a:ext cx="5622247" cy="562224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DBA96-4857-40BA-9050-A2738FC851E6}">
      <dsp:nvSpPr>
        <dsp:cNvPr id="0" name=""/>
        <dsp:cNvSpPr/>
      </dsp:nvSpPr>
      <dsp:spPr>
        <a:xfrm>
          <a:off x="1509725" y="255781"/>
          <a:ext cx="5622247" cy="562224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44466-A30F-49A9-BCC3-A95B0C76F992}">
      <dsp:nvSpPr>
        <dsp:cNvPr id="0" name=""/>
        <dsp:cNvSpPr/>
      </dsp:nvSpPr>
      <dsp:spPr>
        <a:xfrm>
          <a:off x="1406277" y="77424"/>
          <a:ext cx="5622247" cy="562224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5E69B-8781-4662-A011-59F5DB9BD885}">
      <dsp:nvSpPr>
        <dsp:cNvPr id="0" name=""/>
        <dsp:cNvSpPr/>
      </dsp:nvSpPr>
      <dsp:spPr>
        <a:xfrm>
          <a:off x="3016" y="248052"/>
          <a:ext cx="3206964" cy="3772899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9C01B-2F36-4C84-9946-9CF02BB09CE4}">
      <dsp:nvSpPr>
        <dsp:cNvPr id="0" name=""/>
        <dsp:cNvSpPr/>
      </dsp:nvSpPr>
      <dsp:spPr>
        <a:xfrm>
          <a:off x="163364" y="398968"/>
          <a:ext cx="2886267" cy="245238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43000" b="-43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87B93-9DBD-48E4-9199-59C5C074D79C}">
      <dsp:nvSpPr>
        <dsp:cNvPr id="0" name=""/>
        <dsp:cNvSpPr/>
      </dsp:nvSpPr>
      <dsp:spPr>
        <a:xfrm>
          <a:off x="163364" y="3228672"/>
          <a:ext cx="2886267" cy="6413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Big-Read Rain Guage</a:t>
          </a:r>
        </a:p>
      </dsp:txBody>
      <dsp:txXfrm>
        <a:off x="163364" y="3228672"/>
        <a:ext cx="2886267" cy="641362"/>
      </dsp:txXfrm>
    </dsp:sp>
    <dsp:sp modelId="{C85A3EAB-1771-41B4-8F36-E4C91BF787B1}">
      <dsp:nvSpPr>
        <dsp:cNvPr id="0" name=""/>
        <dsp:cNvSpPr/>
      </dsp:nvSpPr>
      <dsp:spPr>
        <a:xfrm>
          <a:off x="163364" y="2851352"/>
          <a:ext cx="2886267" cy="377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@NMTAP</a:t>
          </a:r>
        </a:p>
      </dsp:txBody>
      <dsp:txXfrm>
        <a:off x="163364" y="2851352"/>
        <a:ext cx="2886267" cy="377320"/>
      </dsp:txXfrm>
    </dsp:sp>
    <dsp:sp modelId="{B2FC7C9B-2720-4DCC-AA7F-923BBC1E4686}">
      <dsp:nvSpPr>
        <dsp:cNvPr id="0" name=""/>
        <dsp:cNvSpPr/>
      </dsp:nvSpPr>
      <dsp:spPr>
        <a:xfrm>
          <a:off x="4243475" y="248052"/>
          <a:ext cx="3206964" cy="3772899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792C4-93D0-43AD-AC54-D13320CE97D7}">
      <dsp:nvSpPr>
        <dsp:cNvPr id="0" name=""/>
        <dsp:cNvSpPr/>
      </dsp:nvSpPr>
      <dsp:spPr>
        <a:xfrm>
          <a:off x="4403824" y="398968"/>
          <a:ext cx="2886267" cy="245238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32113-CB28-4B36-B366-6D9D81DBCA3A}">
      <dsp:nvSpPr>
        <dsp:cNvPr id="0" name=""/>
        <dsp:cNvSpPr/>
      </dsp:nvSpPr>
      <dsp:spPr>
        <a:xfrm>
          <a:off x="4403824" y="3228672"/>
          <a:ext cx="2886267" cy="6413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Cell Phone Magnification Apps</a:t>
          </a:r>
        </a:p>
      </dsp:txBody>
      <dsp:txXfrm>
        <a:off x="4403824" y="3228672"/>
        <a:ext cx="2886267" cy="641362"/>
      </dsp:txXfrm>
    </dsp:sp>
    <dsp:sp modelId="{3094F804-7F4B-46B9-B790-D3A102B694D4}">
      <dsp:nvSpPr>
        <dsp:cNvPr id="0" name=""/>
        <dsp:cNvSpPr/>
      </dsp:nvSpPr>
      <dsp:spPr>
        <a:xfrm>
          <a:off x="4403824" y="2851352"/>
          <a:ext cx="2886267" cy="377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403824" y="2851352"/>
        <a:ext cx="2886267" cy="377320"/>
      </dsp:txXfrm>
    </dsp:sp>
    <dsp:sp modelId="{78EB456E-1F11-4206-88EE-2F7F663ACF76}">
      <dsp:nvSpPr>
        <dsp:cNvPr id="0" name=""/>
        <dsp:cNvSpPr/>
      </dsp:nvSpPr>
      <dsp:spPr>
        <a:xfrm>
          <a:off x="8483935" y="248052"/>
          <a:ext cx="3206964" cy="3772899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0713D-06EA-4299-B59E-672D9DA635A1}">
      <dsp:nvSpPr>
        <dsp:cNvPr id="0" name=""/>
        <dsp:cNvSpPr/>
      </dsp:nvSpPr>
      <dsp:spPr>
        <a:xfrm>
          <a:off x="8694937" y="382096"/>
          <a:ext cx="2886267" cy="245238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8000" r="-8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C4413-D554-40C7-B5FA-F92543B21235}">
      <dsp:nvSpPr>
        <dsp:cNvPr id="0" name=""/>
        <dsp:cNvSpPr/>
      </dsp:nvSpPr>
      <dsp:spPr>
        <a:xfrm>
          <a:off x="8644283" y="3228672"/>
          <a:ext cx="2886267" cy="6413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Human ware Explore 8</a:t>
          </a:r>
          <a:endParaRPr lang="en-US" sz="1800" kern="1200" dirty="0"/>
        </a:p>
      </dsp:txBody>
      <dsp:txXfrm>
        <a:off x="8644283" y="3228672"/>
        <a:ext cx="2886267" cy="641362"/>
      </dsp:txXfrm>
    </dsp:sp>
    <dsp:sp modelId="{F7DAED32-9951-4077-A8B0-8D0DAE53B28A}">
      <dsp:nvSpPr>
        <dsp:cNvPr id="0" name=""/>
        <dsp:cNvSpPr/>
      </dsp:nvSpPr>
      <dsp:spPr>
        <a:xfrm>
          <a:off x="8644283" y="2851352"/>
          <a:ext cx="2886267" cy="377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@NMTAP</a:t>
          </a:r>
        </a:p>
      </dsp:txBody>
      <dsp:txXfrm>
        <a:off x="8644283" y="2851352"/>
        <a:ext cx="2886267" cy="3773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DF390-41D1-4B06-86C8-E1541E7654F4}">
      <dsp:nvSpPr>
        <dsp:cNvPr id="0" name=""/>
        <dsp:cNvSpPr/>
      </dsp:nvSpPr>
      <dsp:spPr>
        <a:xfrm>
          <a:off x="0" y="491"/>
          <a:ext cx="486435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5ABDE-00B9-418E-A519-1075CC1721A4}">
      <dsp:nvSpPr>
        <dsp:cNvPr id="0" name=""/>
        <dsp:cNvSpPr/>
      </dsp:nvSpPr>
      <dsp:spPr>
        <a:xfrm>
          <a:off x="0" y="491"/>
          <a:ext cx="4864359" cy="57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Fine pinch</a:t>
          </a:r>
        </a:p>
      </dsp:txBody>
      <dsp:txXfrm>
        <a:off x="0" y="491"/>
        <a:ext cx="4864359" cy="574625"/>
      </dsp:txXfrm>
    </dsp:sp>
    <dsp:sp modelId="{9CB20062-0FF7-4924-A0F9-B5012BFD69AA}">
      <dsp:nvSpPr>
        <dsp:cNvPr id="0" name=""/>
        <dsp:cNvSpPr/>
      </dsp:nvSpPr>
      <dsp:spPr>
        <a:xfrm>
          <a:off x="0" y="575116"/>
          <a:ext cx="486435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D06D1-BA64-4FAD-8F28-4F1D8B709479}">
      <dsp:nvSpPr>
        <dsp:cNvPr id="0" name=""/>
        <dsp:cNvSpPr/>
      </dsp:nvSpPr>
      <dsp:spPr>
        <a:xfrm>
          <a:off x="0" y="575116"/>
          <a:ext cx="4864359" cy="57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Bending</a:t>
          </a:r>
        </a:p>
      </dsp:txBody>
      <dsp:txXfrm>
        <a:off x="0" y="575116"/>
        <a:ext cx="4864359" cy="574625"/>
      </dsp:txXfrm>
    </dsp:sp>
    <dsp:sp modelId="{CCE9F6DB-E929-46EC-B07A-E7979C335860}">
      <dsp:nvSpPr>
        <dsp:cNvPr id="0" name=""/>
        <dsp:cNvSpPr/>
      </dsp:nvSpPr>
      <dsp:spPr>
        <a:xfrm>
          <a:off x="0" y="1149741"/>
          <a:ext cx="486435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7E5C7-34AA-47DD-B1CB-033A604A0214}">
      <dsp:nvSpPr>
        <dsp:cNvPr id="0" name=""/>
        <dsp:cNvSpPr/>
      </dsp:nvSpPr>
      <dsp:spPr>
        <a:xfrm>
          <a:off x="0" y="1149741"/>
          <a:ext cx="4864359" cy="57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Lifting</a:t>
          </a:r>
        </a:p>
      </dsp:txBody>
      <dsp:txXfrm>
        <a:off x="0" y="1149741"/>
        <a:ext cx="4864359" cy="574625"/>
      </dsp:txXfrm>
    </dsp:sp>
    <dsp:sp modelId="{6E540B93-DE5A-44C6-B10A-114E7C59BEF3}">
      <dsp:nvSpPr>
        <dsp:cNvPr id="0" name=""/>
        <dsp:cNvSpPr/>
      </dsp:nvSpPr>
      <dsp:spPr>
        <a:xfrm>
          <a:off x="0" y="1724367"/>
          <a:ext cx="486435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3AA52-D140-4E8F-B023-62FEAE2E604A}">
      <dsp:nvSpPr>
        <dsp:cNvPr id="0" name=""/>
        <dsp:cNvSpPr/>
      </dsp:nvSpPr>
      <dsp:spPr>
        <a:xfrm>
          <a:off x="0" y="1724367"/>
          <a:ext cx="4864359" cy="57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Twisting</a:t>
          </a:r>
        </a:p>
      </dsp:txBody>
      <dsp:txXfrm>
        <a:off x="0" y="1724367"/>
        <a:ext cx="4864359" cy="574625"/>
      </dsp:txXfrm>
    </dsp:sp>
    <dsp:sp modelId="{8F45EC45-051C-4040-9B52-AC06BFCA3D63}">
      <dsp:nvSpPr>
        <dsp:cNvPr id="0" name=""/>
        <dsp:cNvSpPr/>
      </dsp:nvSpPr>
      <dsp:spPr>
        <a:xfrm>
          <a:off x="0" y="2298992"/>
          <a:ext cx="486435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29DDF-B855-42B8-BE90-DEE1C298C75E}">
      <dsp:nvSpPr>
        <dsp:cNvPr id="0" name=""/>
        <dsp:cNvSpPr/>
      </dsp:nvSpPr>
      <dsp:spPr>
        <a:xfrm>
          <a:off x="0" y="2298992"/>
          <a:ext cx="4864359" cy="57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Carrying</a:t>
          </a:r>
        </a:p>
      </dsp:txBody>
      <dsp:txXfrm>
        <a:off x="0" y="2298992"/>
        <a:ext cx="4864359" cy="574625"/>
      </dsp:txXfrm>
    </dsp:sp>
    <dsp:sp modelId="{5D315A66-D41C-4A45-A59B-0512E02B218F}">
      <dsp:nvSpPr>
        <dsp:cNvPr id="0" name=""/>
        <dsp:cNvSpPr/>
      </dsp:nvSpPr>
      <dsp:spPr>
        <a:xfrm>
          <a:off x="0" y="2873618"/>
          <a:ext cx="486435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F2883-8DAA-4432-8F08-06ADFD21F228}">
      <dsp:nvSpPr>
        <dsp:cNvPr id="0" name=""/>
        <dsp:cNvSpPr/>
      </dsp:nvSpPr>
      <dsp:spPr>
        <a:xfrm>
          <a:off x="0" y="2873618"/>
          <a:ext cx="4864359" cy="57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Pulling</a:t>
          </a:r>
        </a:p>
      </dsp:txBody>
      <dsp:txXfrm>
        <a:off x="0" y="2873618"/>
        <a:ext cx="4864359" cy="574625"/>
      </dsp:txXfrm>
    </dsp:sp>
    <dsp:sp modelId="{369F07BF-BD50-4DBA-B202-C5E7EE69D577}">
      <dsp:nvSpPr>
        <dsp:cNvPr id="0" name=""/>
        <dsp:cNvSpPr/>
      </dsp:nvSpPr>
      <dsp:spPr>
        <a:xfrm>
          <a:off x="0" y="3448243"/>
          <a:ext cx="486435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20BD8-94AE-4698-B269-57561BFCC2E0}">
      <dsp:nvSpPr>
        <dsp:cNvPr id="0" name=""/>
        <dsp:cNvSpPr/>
      </dsp:nvSpPr>
      <dsp:spPr>
        <a:xfrm>
          <a:off x="0" y="3448243"/>
          <a:ext cx="4864359" cy="57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 </a:t>
          </a:r>
        </a:p>
      </dsp:txBody>
      <dsp:txXfrm>
        <a:off x="0" y="3448243"/>
        <a:ext cx="4864359" cy="5746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5E69B-8781-4662-A011-59F5DB9BD885}">
      <dsp:nvSpPr>
        <dsp:cNvPr id="0" name=""/>
        <dsp:cNvSpPr/>
      </dsp:nvSpPr>
      <dsp:spPr>
        <a:xfrm>
          <a:off x="2410" y="199751"/>
          <a:ext cx="3245242" cy="3817932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9C01B-2F36-4C84-9946-9CF02BB09CE4}">
      <dsp:nvSpPr>
        <dsp:cNvPr id="0" name=""/>
        <dsp:cNvSpPr/>
      </dsp:nvSpPr>
      <dsp:spPr>
        <a:xfrm>
          <a:off x="164672" y="352468"/>
          <a:ext cx="2920718" cy="248165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87B93-9DBD-48E4-9199-59C5C074D79C}">
      <dsp:nvSpPr>
        <dsp:cNvPr id="0" name=""/>
        <dsp:cNvSpPr/>
      </dsp:nvSpPr>
      <dsp:spPr>
        <a:xfrm>
          <a:off x="164672" y="3215949"/>
          <a:ext cx="2920718" cy="6490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Seeding Square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(Dimple Board)</a:t>
          </a:r>
        </a:p>
      </dsp:txBody>
      <dsp:txXfrm>
        <a:off x="164672" y="3215949"/>
        <a:ext cx="2920718" cy="649018"/>
      </dsp:txXfrm>
    </dsp:sp>
    <dsp:sp modelId="{C85A3EAB-1771-41B4-8F36-E4C91BF787B1}">
      <dsp:nvSpPr>
        <dsp:cNvPr id="0" name=""/>
        <dsp:cNvSpPr/>
      </dsp:nvSpPr>
      <dsp:spPr>
        <a:xfrm>
          <a:off x="164672" y="2834125"/>
          <a:ext cx="2920718" cy="381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@NMTAP</a:t>
          </a:r>
        </a:p>
      </dsp:txBody>
      <dsp:txXfrm>
        <a:off x="164672" y="2834125"/>
        <a:ext cx="2920718" cy="381823"/>
      </dsp:txXfrm>
    </dsp:sp>
    <dsp:sp modelId="{B2FC7C9B-2720-4DCC-AA7F-923BBC1E4686}">
      <dsp:nvSpPr>
        <dsp:cNvPr id="0" name=""/>
        <dsp:cNvSpPr/>
      </dsp:nvSpPr>
      <dsp:spPr>
        <a:xfrm>
          <a:off x="4324386" y="199751"/>
          <a:ext cx="3245242" cy="3817932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792C4-93D0-43AD-AC54-D13320CE97D7}">
      <dsp:nvSpPr>
        <dsp:cNvPr id="0" name=""/>
        <dsp:cNvSpPr/>
      </dsp:nvSpPr>
      <dsp:spPr>
        <a:xfrm>
          <a:off x="4486648" y="352468"/>
          <a:ext cx="2920718" cy="248165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32113-CB28-4B36-B366-6D9D81DBCA3A}">
      <dsp:nvSpPr>
        <dsp:cNvPr id="0" name=""/>
        <dsp:cNvSpPr/>
      </dsp:nvSpPr>
      <dsp:spPr>
        <a:xfrm>
          <a:off x="4486648" y="3205947"/>
          <a:ext cx="2920718" cy="6490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Stand ‘n Plant Seeder</a:t>
          </a:r>
        </a:p>
      </dsp:txBody>
      <dsp:txXfrm>
        <a:off x="4486648" y="3205947"/>
        <a:ext cx="2920718" cy="649018"/>
      </dsp:txXfrm>
    </dsp:sp>
    <dsp:sp modelId="{3094F804-7F4B-46B9-B790-D3A102B694D4}">
      <dsp:nvSpPr>
        <dsp:cNvPr id="0" name=""/>
        <dsp:cNvSpPr/>
      </dsp:nvSpPr>
      <dsp:spPr>
        <a:xfrm>
          <a:off x="4486648" y="2834125"/>
          <a:ext cx="2920718" cy="381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486648" y="2834125"/>
        <a:ext cx="2920718" cy="381823"/>
      </dsp:txXfrm>
    </dsp:sp>
    <dsp:sp modelId="{78EB456E-1F11-4206-88EE-2F7F663ACF76}">
      <dsp:nvSpPr>
        <dsp:cNvPr id="0" name=""/>
        <dsp:cNvSpPr/>
      </dsp:nvSpPr>
      <dsp:spPr>
        <a:xfrm>
          <a:off x="8646363" y="199751"/>
          <a:ext cx="3245242" cy="3817932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0713D-06EA-4299-B59E-672D9DA635A1}">
      <dsp:nvSpPr>
        <dsp:cNvPr id="0" name=""/>
        <dsp:cNvSpPr/>
      </dsp:nvSpPr>
      <dsp:spPr>
        <a:xfrm>
          <a:off x="8859883" y="335395"/>
          <a:ext cx="2920718" cy="248165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C4413-D554-40C7-B5FA-F92543B21235}">
      <dsp:nvSpPr>
        <dsp:cNvPr id="0" name=""/>
        <dsp:cNvSpPr/>
      </dsp:nvSpPr>
      <dsp:spPr>
        <a:xfrm>
          <a:off x="8808625" y="3215949"/>
          <a:ext cx="2920718" cy="6490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 dirty="0"/>
            <a:t>Power Wheelbarrow</a:t>
          </a:r>
          <a:endParaRPr lang="en-US" sz="1600" kern="1200" dirty="0"/>
        </a:p>
      </dsp:txBody>
      <dsp:txXfrm>
        <a:off x="8808625" y="3215949"/>
        <a:ext cx="2920718" cy="649018"/>
      </dsp:txXfrm>
    </dsp:sp>
    <dsp:sp modelId="{F7DAED32-9951-4077-A8B0-8D0DAE53B28A}">
      <dsp:nvSpPr>
        <dsp:cNvPr id="0" name=""/>
        <dsp:cNvSpPr/>
      </dsp:nvSpPr>
      <dsp:spPr>
        <a:xfrm>
          <a:off x="8808625" y="2834125"/>
          <a:ext cx="2920718" cy="381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8808625" y="2834125"/>
        <a:ext cx="2920718" cy="38182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7868A-21AD-4009-BC17-B01B85F06790}">
      <dsp:nvSpPr>
        <dsp:cNvPr id="0" name=""/>
        <dsp:cNvSpPr/>
      </dsp:nvSpPr>
      <dsp:spPr>
        <a:xfrm>
          <a:off x="3496836" y="2507621"/>
          <a:ext cx="2103672" cy="2103672"/>
        </a:xfrm>
        <a:prstGeom prst="ellipse">
          <a:avLst/>
        </a:prstGeom>
        <a:solidFill>
          <a:srgbClr val="0066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Task requirements</a:t>
          </a:r>
        </a:p>
      </dsp:txBody>
      <dsp:txXfrm>
        <a:off x="3804912" y="2815697"/>
        <a:ext cx="1487520" cy="1487520"/>
      </dsp:txXfrm>
    </dsp:sp>
    <dsp:sp modelId="{F829396E-EBC1-461D-8A15-E0169E782B3F}">
      <dsp:nvSpPr>
        <dsp:cNvPr id="0" name=""/>
        <dsp:cNvSpPr/>
      </dsp:nvSpPr>
      <dsp:spPr>
        <a:xfrm rot="12900000">
          <a:off x="2142655" y="2139820"/>
          <a:ext cx="1613373" cy="59954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DF0AC-1C8F-4043-94DC-3B202BDDB3C5}">
      <dsp:nvSpPr>
        <dsp:cNvPr id="0" name=""/>
        <dsp:cNvSpPr/>
      </dsp:nvSpPr>
      <dsp:spPr>
        <a:xfrm>
          <a:off x="1289298" y="1177501"/>
          <a:ext cx="1998488" cy="159879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Climbing stairs or ladders</a:t>
          </a:r>
        </a:p>
      </dsp:txBody>
      <dsp:txXfrm>
        <a:off x="1336125" y="1224328"/>
        <a:ext cx="1904834" cy="1505137"/>
      </dsp:txXfrm>
    </dsp:sp>
    <dsp:sp modelId="{877A27F2-04F3-4CE0-AF39-CB484902D3D2}">
      <dsp:nvSpPr>
        <dsp:cNvPr id="0" name=""/>
        <dsp:cNvSpPr/>
      </dsp:nvSpPr>
      <dsp:spPr>
        <a:xfrm rot="16200000">
          <a:off x="3741986" y="1307261"/>
          <a:ext cx="1613373" cy="599546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D93E2-89D6-4709-A210-790519B57A29}">
      <dsp:nvSpPr>
        <dsp:cNvPr id="0" name=""/>
        <dsp:cNvSpPr/>
      </dsp:nvSpPr>
      <dsp:spPr>
        <a:xfrm>
          <a:off x="3549428" y="952"/>
          <a:ext cx="1998488" cy="1598791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Head range of motion</a:t>
          </a:r>
        </a:p>
      </dsp:txBody>
      <dsp:txXfrm>
        <a:off x="3596255" y="47779"/>
        <a:ext cx="1904834" cy="1505137"/>
      </dsp:txXfrm>
    </dsp:sp>
    <dsp:sp modelId="{064D1C44-AD84-4F6D-B5C5-FC27EB389ADA}">
      <dsp:nvSpPr>
        <dsp:cNvPr id="0" name=""/>
        <dsp:cNvSpPr/>
      </dsp:nvSpPr>
      <dsp:spPr>
        <a:xfrm rot="19500000">
          <a:off x="5341317" y="2139820"/>
          <a:ext cx="1613373" cy="59954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305AD-A747-46E1-BE70-C97004D6004C}">
      <dsp:nvSpPr>
        <dsp:cNvPr id="0" name=""/>
        <dsp:cNvSpPr/>
      </dsp:nvSpPr>
      <dsp:spPr>
        <a:xfrm>
          <a:off x="5809558" y="1177501"/>
          <a:ext cx="1998488" cy="1598791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Hitching / Unhitching</a:t>
          </a:r>
        </a:p>
      </dsp:txBody>
      <dsp:txXfrm>
        <a:off x="5856385" y="1224328"/>
        <a:ext cx="1904834" cy="150513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5E69B-8781-4662-A011-59F5DB9BD885}">
      <dsp:nvSpPr>
        <dsp:cNvPr id="0" name=""/>
        <dsp:cNvSpPr/>
      </dsp:nvSpPr>
      <dsp:spPr>
        <a:xfrm>
          <a:off x="1825" y="237866"/>
          <a:ext cx="3196309" cy="3760364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9C01B-2F36-4C84-9946-9CF02BB09CE4}">
      <dsp:nvSpPr>
        <dsp:cNvPr id="0" name=""/>
        <dsp:cNvSpPr/>
      </dsp:nvSpPr>
      <dsp:spPr>
        <a:xfrm>
          <a:off x="161640" y="388281"/>
          <a:ext cx="2876678" cy="244423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87B93-9DBD-48E4-9199-59C5C074D79C}">
      <dsp:nvSpPr>
        <dsp:cNvPr id="0" name=""/>
        <dsp:cNvSpPr/>
      </dsp:nvSpPr>
      <dsp:spPr>
        <a:xfrm>
          <a:off x="161640" y="3208584"/>
          <a:ext cx="2876678" cy="6392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Hand Controls</a:t>
          </a:r>
        </a:p>
      </dsp:txBody>
      <dsp:txXfrm>
        <a:off x="161640" y="3208584"/>
        <a:ext cx="2876678" cy="639231"/>
      </dsp:txXfrm>
    </dsp:sp>
    <dsp:sp modelId="{C85A3EAB-1771-41B4-8F36-E4C91BF787B1}">
      <dsp:nvSpPr>
        <dsp:cNvPr id="0" name=""/>
        <dsp:cNvSpPr/>
      </dsp:nvSpPr>
      <dsp:spPr>
        <a:xfrm>
          <a:off x="161640" y="2832518"/>
          <a:ext cx="2876678" cy="376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61640" y="2832518"/>
        <a:ext cx="2876678" cy="376066"/>
      </dsp:txXfrm>
    </dsp:sp>
    <dsp:sp modelId="{DFA5409D-4C03-45A8-8651-B8E36A025CB0}">
      <dsp:nvSpPr>
        <dsp:cNvPr id="0" name=""/>
        <dsp:cNvSpPr/>
      </dsp:nvSpPr>
      <dsp:spPr>
        <a:xfrm>
          <a:off x="4233477" y="237866"/>
          <a:ext cx="3196309" cy="3760364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76C1B-89B1-431F-BAD7-567AD059C4C0}">
      <dsp:nvSpPr>
        <dsp:cNvPr id="0" name=""/>
        <dsp:cNvSpPr/>
      </dsp:nvSpPr>
      <dsp:spPr>
        <a:xfrm>
          <a:off x="4393293" y="388281"/>
          <a:ext cx="2876678" cy="244423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5DCA5-5136-46CD-9D69-D4C0B3287B41}">
      <dsp:nvSpPr>
        <dsp:cNvPr id="0" name=""/>
        <dsp:cNvSpPr/>
      </dsp:nvSpPr>
      <dsp:spPr>
        <a:xfrm>
          <a:off x="4393293" y="3208584"/>
          <a:ext cx="2876678" cy="6392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Platform Lifts</a:t>
          </a:r>
        </a:p>
      </dsp:txBody>
      <dsp:txXfrm>
        <a:off x="4393293" y="3208584"/>
        <a:ext cx="2876678" cy="639231"/>
      </dsp:txXfrm>
    </dsp:sp>
    <dsp:sp modelId="{F3A32544-6B56-49FE-9B83-0E29489ED5CC}">
      <dsp:nvSpPr>
        <dsp:cNvPr id="0" name=""/>
        <dsp:cNvSpPr/>
      </dsp:nvSpPr>
      <dsp:spPr>
        <a:xfrm>
          <a:off x="4393293" y="2832518"/>
          <a:ext cx="2876678" cy="376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393293" y="2832518"/>
        <a:ext cx="2876678" cy="376066"/>
      </dsp:txXfrm>
    </dsp:sp>
    <dsp:sp modelId="{63C10FFF-D55E-4CCF-9E39-763FD2C02837}">
      <dsp:nvSpPr>
        <dsp:cNvPr id="0" name=""/>
        <dsp:cNvSpPr/>
      </dsp:nvSpPr>
      <dsp:spPr>
        <a:xfrm>
          <a:off x="8465129" y="237866"/>
          <a:ext cx="3196309" cy="3760364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E09D1-0C46-4C40-BE73-32E51AA6D1DC}">
      <dsp:nvSpPr>
        <dsp:cNvPr id="0" name=""/>
        <dsp:cNvSpPr/>
      </dsp:nvSpPr>
      <dsp:spPr>
        <a:xfrm>
          <a:off x="8624945" y="388281"/>
          <a:ext cx="2876678" cy="244423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1ADF1-0069-4C08-9BA3-3FBF6DFFE7CD}">
      <dsp:nvSpPr>
        <dsp:cNvPr id="0" name=""/>
        <dsp:cNvSpPr/>
      </dsp:nvSpPr>
      <dsp:spPr>
        <a:xfrm>
          <a:off x="8624945" y="3208584"/>
          <a:ext cx="2876678" cy="6392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Garmin </a:t>
          </a:r>
          <a:r>
            <a:rPr lang="en-US" sz="1800" kern="1200" dirty="0" err="1"/>
            <a:t>deziCam</a:t>
          </a:r>
          <a:endParaRPr lang="en-US" sz="1800" kern="1200" dirty="0"/>
        </a:p>
      </dsp:txBody>
      <dsp:txXfrm>
        <a:off x="8624945" y="3208584"/>
        <a:ext cx="2876678" cy="639231"/>
      </dsp:txXfrm>
    </dsp:sp>
    <dsp:sp modelId="{0D10B7C9-DAF9-4EE4-BCC4-1457FACFDC9E}">
      <dsp:nvSpPr>
        <dsp:cNvPr id="0" name=""/>
        <dsp:cNvSpPr/>
      </dsp:nvSpPr>
      <dsp:spPr>
        <a:xfrm>
          <a:off x="8624945" y="2832518"/>
          <a:ext cx="2876678" cy="376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@NMTAP</a:t>
          </a:r>
        </a:p>
      </dsp:txBody>
      <dsp:txXfrm>
        <a:off x="8624945" y="2832518"/>
        <a:ext cx="2876678" cy="37606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5E69B-8781-4662-A011-59F5DB9BD885}">
      <dsp:nvSpPr>
        <dsp:cNvPr id="0" name=""/>
        <dsp:cNvSpPr/>
      </dsp:nvSpPr>
      <dsp:spPr>
        <a:xfrm>
          <a:off x="854" y="403766"/>
          <a:ext cx="3240278" cy="3812092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9C01B-2F36-4C84-9946-9CF02BB09CE4}">
      <dsp:nvSpPr>
        <dsp:cNvPr id="0" name=""/>
        <dsp:cNvSpPr/>
      </dsp:nvSpPr>
      <dsp:spPr>
        <a:xfrm>
          <a:off x="162868" y="556249"/>
          <a:ext cx="2916251" cy="247786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87B93-9DBD-48E4-9199-59C5C074D79C}">
      <dsp:nvSpPr>
        <dsp:cNvPr id="0" name=""/>
        <dsp:cNvSpPr/>
      </dsp:nvSpPr>
      <dsp:spPr>
        <a:xfrm>
          <a:off x="162868" y="3415349"/>
          <a:ext cx="2916251" cy="6480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Track Chair</a:t>
          </a:r>
        </a:p>
      </dsp:txBody>
      <dsp:txXfrm>
        <a:off x="162868" y="3415349"/>
        <a:ext cx="2916251" cy="648025"/>
      </dsp:txXfrm>
    </dsp:sp>
    <dsp:sp modelId="{C85A3EAB-1771-41B4-8F36-E4C91BF787B1}">
      <dsp:nvSpPr>
        <dsp:cNvPr id="0" name=""/>
        <dsp:cNvSpPr/>
      </dsp:nvSpPr>
      <dsp:spPr>
        <a:xfrm>
          <a:off x="162868" y="3034110"/>
          <a:ext cx="2916251" cy="381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@Monzano Mountains State Park </a:t>
          </a:r>
        </a:p>
      </dsp:txBody>
      <dsp:txXfrm>
        <a:off x="162868" y="3034110"/>
        <a:ext cx="2916251" cy="381239"/>
      </dsp:txXfrm>
    </dsp:sp>
    <dsp:sp modelId="{B2FC7C9B-2720-4DCC-AA7F-923BBC1E4686}">
      <dsp:nvSpPr>
        <dsp:cNvPr id="0" name=""/>
        <dsp:cNvSpPr/>
      </dsp:nvSpPr>
      <dsp:spPr>
        <a:xfrm>
          <a:off x="4202016" y="403766"/>
          <a:ext cx="3240278" cy="3812092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792C4-93D0-43AD-AC54-D13320CE97D7}">
      <dsp:nvSpPr>
        <dsp:cNvPr id="0" name=""/>
        <dsp:cNvSpPr/>
      </dsp:nvSpPr>
      <dsp:spPr>
        <a:xfrm>
          <a:off x="4364030" y="556249"/>
          <a:ext cx="2916251" cy="247786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32113-CB28-4B36-B366-6D9D81DBCA3A}">
      <dsp:nvSpPr>
        <dsp:cNvPr id="0" name=""/>
        <dsp:cNvSpPr/>
      </dsp:nvSpPr>
      <dsp:spPr>
        <a:xfrm>
          <a:off x="4364030" y="3405363"/>
          <a:ext cx="2916251" cy="6480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Life </a:t>
          </a:r>
          <a:r>
            <a:rPr lang="en-US" sz="1400" kern="1200" dirty="0" err="1"/>
            <a:t>Lyfts</a:t>
          </a: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Truck Bed Mounted Lift </a:t>
          </a:r>
        </a:p>
      </dsp:txBody>
      <dsp:txXfrm>
        <a:off x="4364030" y="3405363"/>
        <a:ext cx="2916251" cy="648025"/>
      </dsp:txXfrm>
    </dsp:sp>
    <dsp:sp modelId="{3094F804-7F4B-46B9-B790-D3A102B694D4}">
      <dsp:nvSpPr>
        <dsp:cNvPr id="0" name=""/>
        <dsp:cNvSpPr/>
      </dsp:nvSpPr>
      <dsp:spPr>
        <a:xfrm>
          <a:off x="4364030" y="3034110"/>
          <a:ext cx="2916251" cy="381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4364030" y="3034110"/>
        <a:ext cx="2916251" cy="381239"/>
      </dsp:txXfrm>
    </dsp:sp>
    <dsp:sp modelId="{78EB456E-1F11-4206-88EE-2F7F663ACF76}">
      <dsp:nvSpPr>
        <dsp:cNvPr id="0" name=""/>
        <dsp:cNvSpPr/>
      </dsp:nvSpPr>
      <dsp:spPr>
        <a:xfrm>
          <a:off x="8403178" y="403766"/>
          <a:ext cx="3240278" cy="3812092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0713D-06EA-4299-B59E-672D9DA635A1}">
      <dsp:nvSpPr>
        <dsp:cNvPr id="0" name=""/>
        <dsp:cNvSpPr/>
      </dsp:nvSpPr>
      <dsp:spPr>
        <a:xfrm>
          <a:off x="8616372" y="539202"/>
          <a:ext cx="2916251" cy="247786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C4413-D554-40C7-B5FA-F92543B21235}">
      <dsp:nvSpPr>
        <dsp:cNvPr id="0" name=""/>
        <dsp:cNvSpPr/>
      </dsp:nvSpPr>
      <dsp:spPr>
        <a:xfrm>
          <a:off x="8565192" y="3415349"/>
          <a:ext cx="2916251" cy="6480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dirty="0"/>
            <a:t>Truck Med Mounted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dirty="0"/>
            <a:t>wheelchair Lift</a:t>
          </a:r>
          <a:endParaRPr lang="en-US" sz="1400" kern="1200" dirty="0"/>
        </a:p>
      </dsp:txBody>
      <dsp:txXfrm>
        <a:off x="8565192" y="3415349"/>
        <a:ext cx="2916251" cy="648025"/>
      </dsp:txXfrm>
    </dsp:sp>
    <dsp:sp modelId="{F7DAED32-9951-4077-A8B0-8D0DAE53B28A}">
      <dsp:nvSpPr>
        <dsp:cNvPr id="0" name=""/>
        <dsp:cNvSpPr/>
      </dsp:nvSpPr>
      <dsp:spPr>
        <a:xfrm>
          <a:off x="8565192" y="3034110"/>
          <a:ext cx="2916251" cy="381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8565192" y="3034110"/>
        <a:ext cx="2916251" cy="38123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BE271-2164-44B3-AE58-85F1863D63C3}">
      <dsp:nvSpPr>
        <dsp:cNvPr id="0" name=""/>
        <dsp:cNvSpPr/>
      </dsp:nvSpPr>
      <dsp:spPr>
        <a:xfrm>
          <a:off x="0" y="530224"/>
          <a:ext cx="4937125" cy="2962275"/>
        </a:xfrm>
        <a:prstGeom prst="rect">
          <a:avLst/>
        </a:prstGeom>
        <a:solidFill>
          <a:srgbClr val="0066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https://agrability.nmsu.edu/</a:t>
          </a:r>
        </a:p>
      </dsp:txBody>
      <dsp:txXfrm>
        <a:off x="0" y="530224"/>
        <a:ext cx="4937125" cy="2962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45D3D-3E50-4D4F-8C01-8B44FDAFB9C4}">
      <dsp:nvSpPr>
        <dsp:cNvPr id="0" name=""/>
        <dsp:cNvSpPr/>
      </dsp:nvSpPr>
      <dsp:spPr>
        <a:xfrm>
          <a:off x="0" y="329008"/>
          <a:ext cx="11090787" cy="2320443"/>
        </a:xfrm>
        <a:prstGeom prst="rightArrow">
          <a:avLst/>
        </a:prstGeom>
        <a:gradFill flip="none" rotWithShape="1">
          <a:gsLst>
            <a:gs pos="0">
              <a:srgbClr val="006600"/>
            </a:gs>
            <a:gs pos="34000">
              <a:schemeClr val="accent3">
                <a:lumMod val="50000"/>
              </a:schemeClr>
            </a:gs>
            <a:gs pos="85000">
              <a:schemeClr val="tx2">
                <a:lumMod val="75000"/>
              </a:schemeClr>
            </a:gs>
            <a:gs pos="100000">
              <a:schemeClr val="tx1"/>
            </a:gs>
          </a:gsLst>
          <a:lin ang="0" scaled="1"/>
          <a:tileRect/>
        </a:gra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E7DBA-8D24-4223-AB9D-A8A6DE5CDDA3}">
      <dsp:nvSpPr>
        <dsp:cNvPr id="0" name=""/>
        <dsp:cNvSpPr/>
      </dsp:nvSpPr>
      <dsp:spPr>
        <a:xfrm>
          <a:off x="7412089" y="2185364"/>
          <a:ext cx="2569618" cy="43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TBD</a:t>
          </a:r>
        </a:p>
      </dsp:txBody>
      <dsp:txXfrm>
        <a:off x="7412089" y="2185364"/>
        <a:ext cx="2569618" cy="4343625"/>
      </dsp:txXfrm>
    </dsp:sp>
    <dsp:sp modelId="{0D67F8E1-4E9F-4E65-B46E-9EC80122D6C7}">
      <dsp:nvSpPr>
        <dsp:cNvPr id="0" name=""/>
        <dsp:cNvSpPr/>
      </dsp:nvSpPr>
      <dsp:spPr>
        <a:xfrm>
          <a:off x="7412089" y="909119"/>
          <a:ext cx="2569618" cy="1160221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Assistive</a:t>
          </a:r>
          <a:r>
            <a:rPr lang="en-US" sz="2400" kern="1200" dirty="0"/>
            <a:t> </a:t>
          </a:r>
          <a:r>
            <a:rPr lang="en-US" sz="2400" b="1" kern="1200" dirty="0">
              <a:solidFill>
                <a:schemeClr val="bg1"/>
              </a:solidFill>
            </a:rPr>
            <a:t>Technology</a:t>
          </a:r>
        </a:p>
      </dsp:txBody>
      <dsp:txXfrm>
        <a:off x="7412089" y="909119"/>
        <a:ext cx="2569618" cy="1160221"/>
      </dsp:txXfrm>
    </dsp:sp>
    <dsp:sp modelId="{D40F423F-C44F-4CB6-853C-0A6A3FB59E37}">
      <dsp:nvSpPr>
        <dsp:cNvPr id="0" name=""/>
        <dsp:cNvSpPr/>
      </dsp:nvSpPr>
      <dsp:spPr>
        <a:xfrm>
          <a:off x="4328547" y="2185364"/>
          <a:ext cx="2569618" cy="43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Planning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Sewing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Watering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Harvesting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Carrying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Bending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Balancing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Mending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Vaccinating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Inseminating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Grooming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Trimming hooves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Loading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Sheering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/>
            <a:t>Hearding</a:t>
          </a:r>
          <a:endParaRPr lang="en-US" sz="1900" kern="1200" dirty="0"/>
        </a:p>
      </dsp:txBody>
      <dsp:txXfrm>
        <a:off x="4328547" y="2185364"/>
        <a:ext cx="2569618" cy="4343625"/>
      </dsp:txXfrm>
    </dsp:sp>
    <dsp:sp modelId="{90FBCC7F-5CB9-4FD7-92B5-E5837C5B9276}">
      <dsp:nvSpPr>
        <dsp:cNvPr id="0" name=""/>
        <dsp:cNvSpPr/>
      </dsp:nvSpPr>
      <dsp:spPr>
        <a:xfrm>
          <a:off x="4328547" y="909119"/>
          <a:ext cx="2569618" cy="116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Activity</a:t>
          </a:r>
        </a:p>
      </dsp:txBody>
      <dsp:txXfrm>
        <a:off x="4328547" y="909119"/>
        <a:ext cx="2569618" cy="1160221"/>
      </dsp:txXfrm>
    </dsp:sp>
    <dsp:sp modelId="{BB8D6CE7-19EA-452D-AA10-479B20D07280}">
      <dsp:nvSpPr>
        <dsp:cNvPr id="0" name=""/>
        <dsp:cNvSpPr/>
      </dsp:nvSpPr>
      <dsp:spPr>
        <a:xfrm>
          <a:off x="895820" y="2185364"/>
          <a:ext cx="2918803" cy="43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Determined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Not stopped by pain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Dedicated to their land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Generational ties to land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Professional farmers and ranchers have a higher risk of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Amputation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Arthritis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Back Injury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Hand Injuries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Respiratory Disease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Spinal Cord Injury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Stress, Depression and sleep disturbances</a:t>
          </a:r>
        </a:p>
      </dsp:txBody>
      <dsp:txXfrm>
        <a:off x="895820" y="2185364"/>
        <a:ext cx="2918803" cy="4343625"/>
      </dsp:txXfrm>
    </dsp:sp>
    <dsp:sp modelId="{36892C47-B633-4D20-96D0-E4AFA75A3F87}">
      <dsp:nvSpPr>
        <dsp:cNvPr id="0" name=""/>
        <dsp:cNvSpPr/>
      </dsp:nvSpPr>
      <dsp:spPr>
        <a:xfrm>
          <a:off x="1070413" y="909119"/>
          <a:ext cx="2569618" cy="116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Human</a:t>
          </a:r>
        </a:p>
      </dsp:txBody>
      <dsp:txXfrm>
        <a:off x="1070413" y="909119"/>
        <a:ext cx="2569618" cy="11602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21895-4560-4E5B-84CF-2EBA34558EE3}">
      <dsp:nvSpPr>
        <dsp:cNvPr id="0" name=""/>
        <dsp:cNvSpPr/>
      </dsp:nvSpPr>
      <dsp:spPr>
        <a:xfrm>
          <a:off x="250666" y="97881"/>
          <a:ext cx="3176194" cy="2347195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21000" b="-2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0B7AA-E370-445E-AF32-8E11D58F0871}">
      <dsp:nvSpPr>
        <dsp:cNvPr id="0" name=""/>
        <dsp:cNvSpPr/>
      </dsp:nvSpPr>
      <dsp:spPr>
        <a:xfrm>
          <a:off x="892662" y="2019486"/>
          <a:ext cx="2736933" cy="657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300" kern="1200" dirty="0"/>
            <a:t>Tomatoes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Ergonomics</a:t>
          </a:r>
        </a:p>
      </dsp:txBody>
      <dsp:txXfrm>
        <a:off x="892662" y="2019486"/>
        <a:ext cx="2736933" cy="657730"/>
      </dsp:txXfrm>
    </dsp:sp>
    <dsp:sp modelId="{515E3638-AD1C-44AA-B71A-3BC12EF48EFF}">
      <dsp:nvSpPr>
        <dsp:cNvPr id="0" name=""/>
        <dsp:cNvSpPr/>
      </dsp:nvSpPr>
      <dsp:spPr>
        <a:xfrm>
          <a:off x="4159674" y="97881"/>
          <a:ext cx="3176194" cy="2347195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133D6-FCA8-4CDF-9D82-FB9FEFEF895E}">
      <dsp:nvSpPr>
        <dsp:cNvPr id="0" name=""/>
        <dsp:cNvSpPr/>
      </dsp:nvSpPr>
      <dsp:spPr>
        <a:xfrm>
          <a:off x="4801671" y="2019486"/>
          <a:ext cx="2736933" cy="657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300" kern="1200" dirty="0"/>
            <a:t>Chili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Heat and Senses</a:t>
          </a:r>
        </a:p>
      </dsp:txBody>
      <dsp:txXfrm>
        <a:off x="4801671" y="2019486"/>
        <a:ext cx="2736933" cy="657730"/>
      </dsp:txXfrm>
    </dsp:sp>
    <dsp:sp modelId="{62428E7E-91FF-46F9-B7CD-0104A5EF7F3A}">
      <dsp:nvSpPr>
        <dsp:cNvPr id="0" name=""/>
        <dsp:cNvSpPr/>
      </dsp:nvSpPr>
      <dsp:spPr>
        <a:xfrm>
          <a:off x="8068683" y="97881"/>
          <a:ext cx="3176194" cy="234719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31000" b="-3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6BBCA-B73B-460C-9DFA-7D9940423522}">
      <dsp:nvSpPr>
        <dsp:cNvPr id="0" name=""/>
        <dsp:cNvSpPr/>
      </dsp:nvSpPr>
      <dsp:spPr>
        <a:xfrm>
          <a:off x="8710680" y="2019486"/>
          <a:ext cx="2736933" cy="657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300" kern="1200" dirty="0"/>
            <a:t>Alfalfa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Sewing and Harvesting </a:t>
          </a:r>
        </a:p>
      </dsp:txBody>
      <dsp:txXfrm>
        <a:off x="8710680" y="2019486"/>
        <a:ext cx="2736933" cy="657730"/>
      </dsp:txXfrm>
    </dsp:sp>
    <dsp:sp modelId="{A5DE30CA-BBDA-4EA6-B1F6-8CE17DA4FF0E}">
      <dsp:nvSpPr>
        <dsp:cNvPr id="0" name=""/>
        <dsp:cNvSpPr/>
      </dsp:nvSpPr>
      <dsp:spPr>
        <a:xfrm>
          <a:off x="2205170" y="3015110"/>
          <a:ext cx="3176194" cy="2347195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4000" b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E98C2-C313-4680-9778-B143E8CB5B4C}">
      <dsp:nvSpPr>
        <dsp:cNvPr id="0" name=""/>
        <dsp:cNvSpPr/>
      </dsp:nvSpPr>
      <dsp:spPr>
        <a:xfrm>
          <a:off x="0" y="3649089"/>
          <a:ext cx="2736933" cy="657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300" kern="1200" dirty="0"/>
            <a:t>Tractors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Implements</a:t>
          </a:r>
        </a:p>
      </dsp:txBody>
      <dsp:txXfrm>
        <a:off x="0" y="3649089"/>
        <a:ext cx="2736933" cy="657730"/>
      </dsp:txXfrm>
    </dsp:sp>
    <dsp:sp modelId="{543E183F-6949-45FD-BF6C-8B4283A4AE99}">
      <dsp:nvSpPr>
        <dsp:cNvPr id="0" name=""/>
        <dsp:cNvSpPr/>
      </dsp:nvSpPr>
      <dsp:spPr>
        <a:xfrm>
          <a:off x="6114179" y="3015110"/>
          <a:ext cx="3176194" cy="234719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7C809-78E8-457E-88FC-0548C0978CCA}">
      <dsp:nvSpPr>
        <dsp:cNvPr id="0" name=""/>
        <dsp:cNvSpPr/>
      </dsp:nvSpPr>
      <dsp:spPr>
        <a:xfrm>
          <a:off x="8818263" y="3723577"/>
          <a:ext cx="2736933" cy="657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300" kern="1200" dirty="0"/>
            <a:t>Farm Site Mobility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AT Evaluation </a:t>
          </a:r>
        </a:p>
      </dsp:txBody>
      <dsp:txXfrm>
        <a:off x="8818263" y="3723577"/>
        <a:ext cx="2736933" cy="6577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2BC06-489C-4C16-A3B5-35A0522B6FFE}">
      <dsp:nvSpPr>
        <dsp:cNvPr id="0" name=""/>
        <dsp:cNvSpPr/>
      </dsp:nvSpPr>
      <dsp:spPr>
        <a:xfrm>
          <a:off x="4053" y="18505"/>
          <a:ext cx="3429682" cy="13718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Back Pain</a:t>
          </a:r>
        </a:p>
      </dsp:txBody>
      <dsp:txXfrm>
        <a:off x="689989" y="18505"/>
        <a:ext cx="2057810" cy="1371872"/>
      </dsp:txXfrm>
    </dsp:sp>
    <dsp:sp modelId="{1DC5893D-68FA-457E-88DD-C525D173E89E}">
      <dsp:nvSpPr>
        <dsp:cNvPr id="0" name=""/>
        <dsp:cNvSpPr/>
      </dsp:nvSpPr>
      <dsp:spPr>
        <a:xfrm>
          <a:off x="4053" y="1561862"/>
          <a:ext cx="2743745" cy="1861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Difficulty Lifting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Pain with Bending</a:t>
          </a:r>
        </a:p>
      </dsp:txBody>
      <dsp:txXfrm>
        <a:off x="4053" y="1561862"/>
        <a:ext cx="2743745" cy="1861417"/>
      </dsp:txXfrm>
    </dsp:sp>
    <dsp:sp modelId="{07AA8BAE-0460-41D3-BFF5-C4DD25553871}">
      <dsp:nvSpPr>
        <dsp:cNvPr id="0" name=""/>
        <dsp:cNvSpPr/>
      </dsp:nvSpPr>
      <dsp:spPr>
        <a:xfrm>
          <a:off x="3217735" y="18505"/>
          <a:ext cx="3429682" cy="13718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Balance</a:t>
          </a:r>
        </a:p>
      </dsp:txBody>
      <dsp:txXfrm>
        <a:off x="3903671" y="18505"/>
        <a:ext cx="2057810" cy="1371872"/>
      </dsp:txXfrm>
    </dsp:sp>
    <dsp:sp modelId="{4DEEF7E1-3FD0-433E-9468-29FBB67ED887}">
      <dsp:nvSpPr>
        <dsp:cNvPr id="0" name=""/>
        <dsp:cNvSpPr/>
      </dsp:nvSpPr>
      <dsp:spPr>
        <a:xfrm>
          <a:off x="3217735" y="1561862"/>
          <a:ext cx="2743745" cy="1861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Difficulty transferring to the ground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Difficulty Carrying</a:t>
          </a:r>
        </a:p>
      </dsp:txBody>
      <dsp:txXfrm>
        <a:off x="3217735" y="1561862"/>
        <a:ext cx="2743745" cy="1861417"/>
      </dsp:txXfrm>
    </dsp:sp>
    <dsp:sp modelId="{EFF8C7A9-7FFC-4E58-A514-DDC1CC8481D0}">
      <dsp:nvSpPr>
        <dsp:cNvPr id="0" name=""/>
        <dsp:cNvSpPr/>
      </dsp:nvSpPr>
      <dsp:spPr>
        <a:xfrm>
          <a:off x="6431417" y="18505"/>
          <a:ext cx="3429682" cy="13718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Joint Protection</a:t>
          </a:r>
        </a:p>
      </dsp:txBody>
      <dsp:txXfrm>
        <a:off x="7117353" y="18505"/>
        <a:ext cx="2057810" cy="1371872"/>
      </dsp:txXfrm>
    </dsp:sp>
    <dsp:sp modelId="{15EF254C-A968-4571-960D-60B1D8057665}">
      <dsp:nvSpPr>
        <dsp:cNvPr id="0" name=""/>
        <dsp:cNvSpPr/>
      </dsp:nvSpPr>
      <dsp:spPr>
        <a:xfrm>
          <a:off x="6431417" y="1561862"/>
          <a:ext cx="2743745" cy="1861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Hand, wrist, elbow, shoulder pain</a:t>
          </a:r>
        </a:p>
      </dsp:txBody>
      <dsp:txXfrm>
        <a:off x="6431417" y="1561862"/>
        <a:ext cx="2743745" cy="18614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B456E-1F11-4206-88EE-2F7F663ACF76}">
      <dsp:nvSpPr>
        <dsp:cNvPr id="0" name=""/>
        <dsp:cNvSpPr/>
      </dsp:nvSpPr>
      <dsp:spPr>
        <a:xfrm>
          <a:off x="1485" y="178744"/>
          <a:ext cx="3115451" cy="366523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0713D-06EA-4299-B59E-672D9DA635A1}">
      <dsp:nvSpPr>
        <dsp:cNvPr id="0" name=""/>
        <dsp:cNvSpPr/>
      </dsp:nvSpPr>
      <dsp:spPr>
        <a:xfrm>
          <a:off x="206466" y="308962"/>
          <a:ext cx="2803906" cy="238240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C4413-D554-40C7-B5FA-F92543B21235}">
      <dsp:nvSpPr>
        <dsp:cNvPr id="0" name=""/>
        <dsp:cNvSpPr/>
      </dsp:nvSpPr>
      <dsp:spPr>
        <a:xfrm>
          <a:off x="157258" y="3074310"/>
          <a:ext cx="2803906" cy="62306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Raised Garden Bed</a:t>
          </a:r>
        </a:p>
      </dsp:txBody>
      <dsp:txXfrm>
        <a:off x="157258" y="3074310"/>
        <a:ext cx="2803906" cy="623060"/>
      </dsp:txXfrm>
    </dsp:sp>
    <dsp:sp modelId="{F7DAED32-9951-4077-A8B0-8D0DAE53B28A}">
      <dsp:nvSpPr>
        <dsp:cNvPr id="0" name=""/>
        <dsp:cNvSpPr/>
      </dsp:nvSpPr>
      <dsp:spPr>
        <a:xfrm>
          <a:off x="157258" y="2707757"/>
          <a:ext cx="2803906" cy="36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57258" y="2707757"/>
        <a:ext cx="2803906" cy="366552"/>
      </dsp:txXfrm>
    </dsp:sp>
    <dsp:sp modelId="{BB05301D-051E-4C44-B05F-DA68AAFA3ECE}">
      <dsp:nvSpPr>
        <dsp:cNvPr id="0" name=""/>
        <dsp:cNvSpPr/>
      </dsp:nvSpPr>
      <dsp:spPr>
        <a:xfrm>
          <a:off x="4158603" y="178744"/>
          <a:ext cx="3115451" cy="366523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49E2A-6EFE-4C25-ABB8-22AAC7F615C4}">
      <dsp:nvSpPr>
        <dsp:cNvPr id="0" name=""/>
        <dsp:cNvSpPr/>
      </dsp:nvSpPr>
      <dsp:spPr>
        <a:xfrm>
          <a:off x="4314376" y="325353"/>
          <a:ext cx="2803906" cy="238240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0B2BA-1F3B-49DE-8BCA-4A4D05392B66}">
      <dsp:nvSpPr>
        <dsp:cNvPr id="0" name=""/>
        <dsp:cNvSpPr/>
      </dsp:nvSpPr>
      <dsp:spPr>
        <a:xfrm>
          <a:off x="4314376" y="3074310"/>
          <a:ext cx="2803906" cy="62306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Grandpa’s Weeder</a:t>
          </a:r>
        </a:p>
      </dsp:txBody>
      <dsp:txXfrm>
        <a:off x="4314376" y="3074310"/>
        <a:ext cx="2803906" cy="623060"/>
      </dsp:txXfrm>
    </dsp:sp>
    <dsp:sp modelId="{8E3407AA-D690-482B-B5B8-31EA1119540F}">
      <dsp:nvSpPr>
        <dsp:cNvPr id="0" name=""/>
        <dsp:cNvSpPr/>
      </dsp:nvSpPr>
      <dsp:spPr>
        <a:xfrm>
          <a:off x="4314376" y="2707757"/>
          <a:ext cx="2803906" cy="36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4314376" y="2707757"/>
        <a:ext cx="2803906" cy="366552"/>
      </dsp:txXfrm>
    </dsp:sp>
    <dsp:sp modelId="{C7C6F7FD-BD88-4AF5-B060-F0609526156A}">
      <dsp:nvSpPr>
        <dsp:cNvPr id="0" name=""/>
        <dsp:cNvSpPr/>
      </dsp:nvSpPr>
      <dsp:spPr>
        <a:xfrm>
          <a:off x="8315722" y="178744"/>
          <a:ext cx="3115451" cy="366523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3AB9B-FEA1-4CE9-84B5-729F8E7D5A03}">
      <dsp:nvSpPr>
        <dsp:cNvPr id="0" name=""/>
        <dsp:cNvSpPr/>
      </dsp:nvSpPr>
      <dsp:spPr>
        <a:xfrm>
          <a:off x="8471494" y="325353"/>
          <a:ext cx="2803906" cy="238240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7000" b="-7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71A44-7C76-44EE-8DF8-3FB4E62DE52C}">
      <dsp:nvSpPr>
        <dsp:cNvPr id="0" name=""/>
        <dsp:cNvSpPr/>
      </dsp:nvSpPr>
      <dsp:spPr>
        <a:xfrm>
          <a:off x="8471494" y="3074310"/>
          <a:ext cx="2803906" cy="62306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Peta Easi-Grip Long Reach</a:t>
          </a:r>
        </a:p>
      </dsp:txBody>
      <dsp:txXfrm>
        <a:off x="8471494" y="3074310"/>
        <a:ext cx="2803906" cy="623060"/>
      </dsp:txXfrm>
    </dsp:sp>
    <dsp:sp modelId="{E006B03F-21E3-4860-9184-FB2780D53F16}">
      <dsp:nvSpPr>
        <dsp:cNvPr id="0" name=""/>
        <dsp:cNvSpPr/>
      </dsp:nvSpPr>
      <dsp:spPr>
        <a:xfrm>
          <a:off x="8471494" y="2707757"/>
          <a:ext cx="2803906" cy="36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@ NMTAP</a:t>
          </a:r>
        </a:p>
      </dsp:txBody>
      <dsp:txXfrm>
        <a:off x="8471494" y="2707757"/>
        <a:ext cx="2803906" cy="3665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B456E-1F11-4206-88EE-2F7F663ACF76}">
      <dsp:nvSpPr>
        <dsp:cNvPr id="0" name=""/>
        <dsp:cNvSpPr/>
      </dsp:nvSpPr>
      <dsp:spPr>
        <a:xfrm>
          <a:off x="405" y="155173"/>
          <a:ext cx="3155521" cy="371237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0713D-06EA-4299-B59E-672D9DA635A1}">
      <dsp:nvSpPr>
        <dsp:cNvPr id="0" name=""/>
        <dsp:cNvSpPr/>
      </dsp:nvSpPr>
      <dsp:spPr>
        <a:xfrm>
          <a:off x="208023" y="287066"/>
          <a:ext cx="2839969" cy="241304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C4413-D554-40C7-B5FA-F92543B21235}">
      <dsp:nvSpPr>
        <dsp:cNvPr id="0" name=""/>
        <dsp:cNvSpPr/>
      </dsp:nvSpPr>
      <dsp:spPr>
        <a:xfrm>
          <a:off x="158181" y="3087981"/>
          <a:ext cx="2839969" cy="6310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Garden Kneeler</a:t>
          </a:r>
        </a:p>
      </dsp:txBody>
      <dsp:txXfrm>
        <a:off x="158181" y="3087981"/>
        <a:ext cx="2839969" cy="631074"/>
      </dsp:txXfrm>
    </dsp:sp>
    <dsp:sp modelId="{F7DAED32-9951-4077-A8B0-8D0DAE53B28A}">
      <dsp:nvSpPr>
        <dsp:cNvPr id="0" name=""/>
        <dsp:cNvSpPr/>
      </dsp:nvSpPr>
      <dsp:spPr>
        <a:xfrm>
          <a:off x="158181" y="2716714"/>
          <a:ext cx="2839969" cy="371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58181" y="2716714"/>
        <a:ext cx="2839969" cy="371267"/>
      </dsp:txXfrm>
    </dsp:sp>
    <dsp:sp modelId="{BB05301D-051E-4C44-B05F-DA68AAFA3ECE}">
      <dsp:nvSpPr>
        <dsp:cNvPr id="0" name=""/>
        <dsp:cNvSpPr/>
      </dsp:nvSpPr>
      <dsp:spPr>
        <a:xfrm>
          <a:off x="4227384" y="155173"/>
          <a:ext cx="3155521" cy="371237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49E2A-6EFE-4C25-ABB8-22AAC7F615C4}">
      <dsp:nvSpPr>
        <dsp:cNvPr id="0" name=""/>
        <dsp:cNvSpPr/>
      </dsp:nvSpPr>
      <dsp:spPr>
        <a:xfrm>
          <a:off x="4385160" y="303668"/>
          <a:ext cx="2839969" cy="241304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0B2BA-1F3B-49DE-8BCA-4A4D05392B66}">
      <dsp:nvSpPr>
        <dsp:cNvPr id="0" name=""/>
        <dsp:cNvSpPr/>
      </dsp:nvSpPr>
      <dsp:spPr>
        <a:xfrm>
          <a:off x="4385160" y="3087981"/>
          <a:ext cx="2839969" cy="6310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Garden Rocker</a:t>
          </a:r>
        </a:p>
      </dsp:txBody>
      <dsp:txXfrm>
        <a:off x="4385160" y="3087981"/>
        <a:ext cx="2839969" cy="631074"/>
      </dsp:txXfrm>
    </dsp:sp>
    <dsp:sp modelId="{8E3407AA-D690-482B-B5B8-31EA1119540F}">
      <dsp:nvSpPr>
        <dsp:cNvPr id="0" name=""/>
        <dsp:cNvSpPr/>
      </dsp:nvSpPr>
      <dsp:spPr>
        <a:xfrm>
          <a:off x="4385160" y="2716714"/>
          <a:ext cx="2839969" cy="371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@ NMTAP</a:t>
          </a:r>
        </a:p>
      </dsp:txBody>
      <dsp:txXfrm>
        <a:off x="4385160" y="2716714"/>
        <a:ext cx="2839969" cy="371267"/>
      </dsp:txXfrm>
    </dsp:sp>
    <dsp:sp modelId="{C7C6F7FD-BD88-4AF5-B060-F0609526156A}">
      <dsp:nvSpPr>
        <dsp:cNvPr id="0" name=""/>
        <dsp:cNvSpPr/>
      </dsp:nvSpPr>
      <dsp:spPr>
        <a:xfrm>
          <a:off x="8454363" y="155173"/>
          <a:ext cx="3155521" cy="371237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3AB9B-FEA1-4CE9-84B5-729F8E7D5A03}">
      <dsp:nvSpPr>
        <dsp:cNvPr id="0" name=""/>
        <dsp:cNvSpPr/>
      </dsp:nvSpPr>
      <dsp:spPr>
        <a:xfrm>
          <a:off x="8612139" y="303668"/>
          <a:ext cx="2839969" cy="241304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71A44-7C76-44EE-8DF8-3FB4E62DE52C}">
      <dsp:nvSpPr>
        <dsp:cNvPr id="0" name=""/>
        <dsp:cNvSpPr/>
      </dsp:nvSpPr>
      <dsp:spPr>
        <a:xfrm>
          <a:off x="8612139" y="3087981"/>
          <a:ext cx="2839969" cy="6310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Garden Scoot</a:t>
          </a:r>
        </a:p>
      </dsp:txBody>
      <dsp:txXfrm>
        <a:off x="8612139" y="3087981"/>
        <a:ext cx="2839969" cy="631074"/>
      </dsp:txXfrm>
    </dsp:sp>
    <dsp:sp modelId="{E006B03F-21E3-4860-9184-FB2780D53F16}">
      <dsp:nvSpPr>
        <dsp:cNvPr id="0" name=""/>
        <dsp:cNvSpPr/>
      </dsp:nvSpPr>
      <dsp:spPr>
        <a:xfrm>
          <a:off x="8612139" y="2716714"/>
          <a:ext cx="2839969" cy="371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@ NMTAP</a:t>
          </a:r>
        </a:p>
      </dsp:txBody>
      <dsp:txXfrm>
        <a:off x="8612139" y="2716714"/>
        <a:ext cx="2839969" cy="3712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B456E-1F11-4206-88EE-2F7F663ACF76}">
      <dsp:nvSpPr>
        <dsp:cNvPr id="0" name=""/>
        <dsp:cNvSpPr/>
      </dsp:nvSpPr>
      <dsp:spPr>
        <a:xfrm>
          <a:off x="6097" y="147316"/>
          <a:ext cx="3168878" cy="3728091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0713D-06EA-4299-B59E-672D9DA635A1}">
      <dsp:nvSpPr>
        <dsp:cNvPr id="0" name=""/>
        <dsp:cNvSpPr/>
      </dsp:nvSpPr>
      <dsp:spPr>
        <a:xfrm>
          <a:off x="214594" y="279768"/>
          <a:ext cx="2851990" cy="242325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8000" r="-28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C4413-D554-40C7-B5FA-F92543B21235}">
      <dsp:nvSpPr>
        <dsp:cNvPr id="0" name=""/>
        <dsp:cNvSpPr/>
      </dsp:nvSpPr>
      <dsp:spPr>
        <a:xfrm>
          <a:off x="164541" y="3092538"/>
          <a:ext cx="2851990" cy="6337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Big Grip Handle</a:t>
          </a:r>
        </a:p>
      </dsp:txBody>
      <dsp:txXfrm>
        <a:off x="164541" y="3092538"/>
        <a:ext cx="2851990" cy="633745"/>
      </dsp:txXfrm>
    </dsp:sp>
    <dsp:sp modelId="{F7DAED32-9951-4077-A8B0-8D0DAE53B28A}">
      <dsp:nvSpPr>
        <dsp:cNvPr id="0" name=""/>
        <dsp:cNvSpPr/>
      </dsp:nvSpPr>
      <dsp:spPr>
        <a:xfrm>
          <a:off x="164541" y="2719699"/>
          <a:ext cx="2851990" cy="37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64541" y="2719699"/>
        <a:ext cx="2851990" cy="372839"/>
      </dsp:txXfrm>
    </dsp:sp>
    <dsp:sp modelId="{BB05301D-051E-4C44-B05F-DA68AAFA3ECE}">
      <dsp:nvSpPr>
        <dsp:cNvPr id="0" name=""/>
        <dsp:cNvSpPr/>
      </dsp:nvSpPr>
      <dsp:spPr>
        <a:xfrm>
          <a:off x="4257853" y="147316"/>
          <a:ext cx="3168878" cy="3728091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49E2A-6EFE-4C25-ABB8-22AAC7F615C4}">
      <dsp:nvSpPr>
        <dsp:cNvPr id="0" name=""/>
        <dsp:cNvSpPr/>
      </dsp:nvSpPr>
      <dsp:spPr>
        <a:xfrm>
          <a:off x="4416297" y="296440"/>
          <a:ext cx="2851990" cy="242325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0B2BA-1F3B-49DE-8BCA-4A4D05392B66}">
      <dsp:nvSpPr>
        <dsp:cNvPr id="0" name=""/>
        <dsp:cNvSpPr/>
      </dsp:nvSpPr>
      <dsp:spPr>
        <a:xfrm>
          <a:off x="4416297" y="3092538"/>
          <a:ext cx="2851990" cy="6337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Telescopic Loppers</a:t>
          </a:r>
        </a:p>
      </dsp:txBody>
      <dsp:txXfrm>
        <a:off x="4416297" y="3092538"/>
        <a:ext cx="2851990" cy="633745"/>
      </dsp:txXfrm>
    </dsp:sp>
    <dsp:sp modelId="{8E3407AA-D690-482B-B5B8-31EA1119540F}">
      <dsp:nvSpPr>
        <dsp:cNvPr id="0" name=""/>
        <dsp:cNvSpPr/>
      </dsp:nvSpPr>
      <dsp:spPr>
        <a:xfrm>
          <a:off x="4416297" y="2719699"/>
          <a:ext cx="2851990" cy="37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4416297" y="2719699"/>
        <a:ext cx="2851990" cy="372839"/>
      </dsp:txXfrm>
    </dsp:sp>
    <dsp:sp modelId="{C7C6F7FD-BD88-4AF5-B060-F0609526156A}">
      <dsp:nvSpPr>
        <dsp:cNvPr id="0" name=""/>
        <dsp:cNvSpPr/>
      </dsp:nvSpPr>
      <dsp:spPr>
        <a:xfrm>
          <a:off x="8509610" y="147316"/>
          <a:ext cx="3168878" cy="3728091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3AB9B-FEA1-4CE9-84B5-729F8E7D5A03}">
      <dsp:nvSpPr>
        <dsp:cNvPr id="0" name=""/>
        <dsp:cNvSpPr/>
      </dsp:nvSpPr>
      <dsp:spPr>
        <a:xfrm>
          <a:off x="8668054" y="296440"/>
          <a:ext cx="2851990" cy="242325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71A44-7C76-44EE-8DF8-3FB4E62DE52C}">
      <dsp:nvSpPr>
        <dsp:cNvPr id="0" name=""/>
        <dsp:cNvSpPr/>
      </dsp:nvSpPr>
      <dsp:spPr>
        <a:xfrm>
          <a:off x="8668054" y="3092538"/>
          <a:ext cx="2851990" cy="6337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Peta Easi-Grip Long Reach</a:t>
          </a:r>
        </a:p>
      </dsp:txBody>
      <dsp:txXfrm>
        <a:off x="8668054" y="3092538"/>
        <a:ext cx="2851990" cy="633745"/>
      </dsp:txXfrm>
    </dsp:sp>
    <dsp:sp modelId="{E006B03F-21E3-4860-9184-FB2780D53F16}">
      <dsp:nvSpPr>
        <dsp:cNvPr id="0" name=""/>
        <dsp:cNvSpPr/>
      </dsp:nvSpPr>
      <dsp:spPr>
        <a:xfrm>
          <a:off x="8668054" y="2719699"/>
          <a:ext cx="2851990" cy="37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@ NMTAP</a:t>
          </a:r>
        </a:p>
      </dsp:txBody>
      <dsp:txXfrm>
        <a:off x="8668054" y="2719699"/>
        <a:ext cx="2851990" cy="3728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71078-EF7D-448D-BED6-C08B89EC8653}">
      <dsp:nvSpPr>
        <dsp:cNvPr id="0" name=""/>
        <dsp:cNvSpPr/>
      </dsp:nvSpPr>
      <dsp:spPr>
        <a:xfrm>
          <a:off x="1624330" y="1084"/>
          <a:ext cx="2778932" cy="138946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>
              <a:solidFill>
                <a:schemeClr val="bg1"/>
              </a:solidFill>
            </a:rPr>
            <a:t>Heat</a:t>
          </a:r>
        </a:p>
      </dsp:txBody>
      <dsp:txXfrm>
        <a:off x="1665026" y="41780"/>
        <a:ext cx="2697540" cy="1308074"/>
      </dsp:txXfrm>
    </dsp:sp>
    <dsp:sp modelId="{19806565-5325-41A5-BDE0-287452210A29}">
      <dsp:nvSpPr>
        <dsp:cNvPr id="0" name=""/>
        <dsp:cNvSpPr/>
      </dsp:nvSpPr>
      <dsp:spPr>
        <a:xfrm>
          <a:off x="1902223" y="1390550"/>
          <a:ext cx="277893" cy="1042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2099"/>
              </a:lnTo>
              <a:lnTo>
                <a:pt x="277893" y="1042099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A6056D-4C43-4A2D-BB02-1285F823A1D5}">
      <dsp:nvSpPr>
        <dsp:cNvPr id="0" name=""/>
        <dsp:cNvSpPr/>
      </dsp:nvSpPr>
      <dsp:spPr>
        <a:xfrm>
          <a:off x="2180116" y="1737917"/>
          <a:ext cx="2223146" cy="1389466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Difficulty regulating temperature</a:t>
          </a:r>
        </a:p>
      </dsp:txBody>
      <dsp:txXfrm>
        <a:off x="2220812" y="1778613"/>
        <a:ext cx="2141754" cy="1308074"/>
      </dsp:txXfrm>
    </dsp:sp>
    <dsp:sp modelId="{24F03407-EA17-4AF2-8F46-7C920F690EA7}">
      <dsp:nvSpPr>
        <dsp:cNvPr id="0" name=""/>
        <dsp:cNvSpPr/>
      </dsp:nvSpPr>
      <dsp:spPr>
        <a:xfrm>
          <a:off x="5097996" y="1084"/>
          <a:ext cx="2778932" cy="1389466"/>
        </a:xfrm>
        <a:prstGeom prst="roundRect">
          <a:avLst>
            <a:gd name="adj" fmla="val 10000"/>
          </a:avLst>
        </a:prstGeom>
        <a:solidFill>
          <a:srgbClr val="006600"/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>
              <a:solidFill>
                <a:schemeClr val="bg1"/>
              </a:solidFill>
            </a:rPr>
            <a:t>Senses</a:t>
          </a:r>
        </a:p>
      </dsp:txBody>
      <dsp:txXfrm>
        <a:off x="5138692" y="41780"/>
        <a:ext cx="2697540" cy="1308074"/>
      </dsp:txXfrm>
    </dsp:sp>
    <dsp:sp modelId="{450ACD35-296A-4256-A02A-4799F60DCA96}">
      <dsp:nvSpPr>
        <dsp:cNvPr id="0" name=""/>
        <dsp:cNvSpPr/>
      </dsp:nvSpPr>
      <dsp:spPr>
        <a:xfrm>
          <a:off x="5375889" y="1390550"/>
          <a:ext cx="277893" cy="1042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2099"/>
              </a:lnTo>
              <a:lnTo>
                <a:pt x="277893" y="1042099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0419C-E5B8-4F12-BEE0-E6751187E685}">
      <dsp:nvSpPr>
        <dsp:cNvPr id="0" name=""/>
        <dsp:cNvSpPr/>
      </dsp:nvSpPr>
      <dsp:spPr>
        <a:xfrm>
          <a:off x="5653783" y="1737917"/>
          <a:ext cx="2223146" cy="1389466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Vision Loss</a:t>
          </a:r>
        </a:p>
      </dsp:txBody>
      <dsp:txXfrm>
        <a:off x="5694479" y="1778613"/>
        <a:ext cx="2141754" cy="13080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5E69B-8781-4662-A011-59F5DB9BD885}">
      <dsp:nvSpPr>
        <dsp:cNvPr id="0" name=""/>
        <dsp:cNvSpPr/>
      </dsp:nvSpPr>
      <dsp:spPr>
        <a:xfrm>
          <a:off x="2296" y="147316"/>
          <a:ext cx="3168878" cy="3728091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9C01B-2F36-4C84-9946-9CF02BB09CE4}">
      <dsp:nvSpPr>
        <dsp:cNvPr id="0" name=""/>
        <dsp:cNvSpPr/>
      </dsp:nvSpPr>
      <dsp:spPr>
        <a:xfrm>
          <a:off x="160740" y="296440"/>
          <a:ext cx="2851990" cy="242325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87B93-9DBD-48E4-9199-59C5C074D79C}">
      <dsp:nvSpPr>
        <dsp:cNvPr id="0" name=""/>
        <dsp:cNvSpPr/>
      </dsp:nvSpPr>
      <dsp:spPr>
        <a:xfrm>
          <a:off x="160740" y="3092538"/>
          <a:ext cx="2851990" cy="6337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Cooling Scarf</a:t>
          </a:r>
        </a:p>
      </dsp:txBody>
      <dsp:txXfrm>
        <a:off x="160740" y="3092538"/>
        <a:ext cx="2851990" cy="633745"/>
      </dsp:txXfrm>
    </dsp:sp>
    <dsp:sp modelId="{C85A3EAB-1771-41B4-8F36-E4C91BF787B1}">
      <dsp:nvSpPr>
        <dsp:cNvPr id="0" name=""/>
        <dsp:cNvSpPr/>
      </dsp:nvSpPr>
      <dsp:spPr>
        <a:xfrm>
          <a:off x="160740" y="2719699"/>
          <a:ext cx="2851990" cy="37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60740" y="2719699"/>
        <a:ext cx="2851990" cy="372839"/>
      </dsp:txXfrm>
    </dsp:sp>
    <dsp:sp modelId="{78EB456E-1F11-4206-88EE-2F7F663ACF76}">
      <dsp:nvSpPr>
        <dsp:cNvPr id="0" name=""/>
        <dsp:cNvSpPr/>
      </dsp:nvSpPr>
      <dsp:spPr>
        <a:xfrm>
          <a:off x="4253187" y="147316"/>
          <a:ext cx="3168878" cy="3728091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0713D-06EA-4299-B59E-672D9DA635A1}">
      <dsp:nvSpPr>
        <dsp:cNvPr id="0" name=""/>
        <dsp:cNvSpPr/>
      </dsp:nvSpPr>
      <dsp:spPr>
        <a:xfrm>
          <a:off x="4461684" y="279768"/>
          <a:ext cx="2851990" cy="242325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C4413-D554-40C7-B5FA-F92543B21235}">
      <dsp:nvSpPr>
        <dsp:cNvPr id="0" name=""/>
        <dsp:cNvSpPr/>
      </dsp:nvSpPr>
      <dsp:spPr>
        <a:xfrm>
          <a:off x="4411631" y="3092538"/>
          <a:ext cx="2851990" cy="6337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Cooling clothing/vests</a:t>
          </a:r>
        </a:p>
      </dsp:txBody>
      <dsp:txXfrm>
        <a:off x="4411631" y="3092538"/>
        <a:ext cx="2851990" cy="633745"/>
      </dsp:txXfrm>
    </dsp:sp>
    <dsp:sp modelId="{F7DAED32-9951-4077-A8B0-8D0DAE53B28A}">
      <dsp:nvSpPr>
        <dsp:cNvPr id="0" name=""/>
        <dsp:cNvSpPr/>
      </dsp:nvSpPr>
      <dsp:spPr>
        <a:xfrm>
          <a:off x="4411631" y="2719699"/>
          <a:ext cx="2851990" cy="37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4411631" y="2719699"/>
        <a:ext cx="2851990" cy="372839"/>
      </dsp:txXfrm>
    </dsp:sp>
    <dsp:sp modelId="{C7C6F7FD-BD88-4AF5-B060-F0609526156A}">
      <dsp:nvSpPr>
        <dsp:cNvPr id="0" name=""/>
        <dsp:cNvSpPr/>
      </dsp:nvSpPr>
      <dsp:spPr>
        <a:xfrm>
          <a:off x="8504079" y="147316"/>
          <a:ext cx="3168878" cy="3728091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3AB9B-FEA1-4CE9-84B5-729F8E7D5A03}">
      <dsp:nvSpPr>
        <dsp:cNvPr id="0" name=""/>
        <dsp:cNvSpPr/>
      </dsp:nvSpPr>
      <dsp:spPr>
        <a:xfrm>
          <a:off x="8662523" y="296440"/>
          <a:ext cx="2851990" cy="242325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3000" r="-13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71A44-7C76-44EE-8DF8-3FB4E62DE52C}">
      <dsp:nvSpPr>
        <dsp:cNvPr id="0" name=""/>
        <dsp:cNvSpPr/>
      </dsp:nvSpPr>
      <dsp:spPr>
        <a:xfrm>
          <a:off x="8662523" y="3092538"/>
          <a:ext cx="2851990" cy="6337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8 Ounces every 15 minutes</a:t>
          </a:r>
        </a:p>
      </dsp:txBody>
      <dsp:txXfrm>
        <a:off x="8662523" y="3092538"/>
        <a:ext cx="2851990" cy="633745"/>
      </dsp:txXfrm>
    </dsp:sp>
    <dsp:sp modelId="{E006B03F-21E3-4860-9184-FB2780D53F16}">
      <dsp:nvSpPr>
        <dsp:cNvPr id="0" name=""/>
        <dsp:cNvSpPr/>
      </dsp:nvSpPr>
      <dsp:spPr>
        <a:xfrm>
          <a:off x="8662523" y="2719699"/>
          <a:ext cx="2851990" cy="37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8662523" y="2719699"/>
        <a:ext cx="2851990" cy="372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65DD3-62A4-4CE1-9740-AE6F8CAB2F2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B1DF9-8497-47F1-8197-5BA4C19C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96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16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8122E-4854-8C95-3071-3946E2D74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4C3AE-9105-5528-7941-5C40BD411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DC563-C06C-2F4F-9F84-CD222D939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7F78A-4D08-AD8D-F042-B38E35B80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6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8DD4-6B02-F1EC-EE63-31D7E431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27B37-2E29-8926-0E5E-3E24F0994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3413FE-4CE4-65B3-A61E-2583816D7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0E7A1-6A7B-6228-1965-C005434B3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4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8122E-4854-8C95-3071-3946E2D74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4C3AE-9105-5528-7941-5C40BD411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DC563-C06C-2F4F-9F84-CD222D939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7F78A-4D08-AD8D-F042-B38E35B80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8DD4-6B02-F1EC-EE63-31D7E431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27B37-2E29-8926-0E5E-3E24F0994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3413FE-4CE4-65B3-A61E-2583816D7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0E7A1-6A7B-6228-1965-C005434B3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75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8122E-4854-8C95-3071-3946E2D74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4C3AE-9105-5528-7941-5C40BD411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DC563-C06C-2F4F-9F84-CD222D939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https://homemaking.com/hannah/raised-plant-bed-wheelchair-accessible/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7F78A-4D08-AD8D-F042-B38E35B80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42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35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Pictured: Dial 988 Billboard encouraging NM residents to call for emotional, mental health or substance misuse support on a blue-sky day with fluffy clouds.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40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9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B25CE-9777-9310-CC64-F2D44393D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C123B-58B8-1C86-33D6-3FF5852B6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DD881-AD15-FA9C-986D-9D048766C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6A8C1-F922-7810-8E43-81B4F8B66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9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77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https://homemaking.com/hannah/raised-plant-bed-wheelchair-accessible/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0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E036A-5926-1669-21EA-FDF5448F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98F4D-0F16-9797-339B-38966E448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C9D65-7602-6B06-06CE-EA98F58B6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https://homemaking.com/hannah/raised-plant-bed-wheelchair-accessible/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73A63-25E0-EDAE-721E-EA489D34F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45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8DD4-6B02-F1EC-EE63-31D7E431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27B37-2E29-8926-0E5E-3E24F0994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3413FE-4CE4-65B3-A61E-2583816D7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0E7A1-6A7B-6228-1965-C005434B3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43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75751-D47E-89E2-6059-A4382A554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6089E-A409-BA72-66B7-C05A4FF3E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4DB9F6-BC84-7653-9268-110559D0F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20B13-3129-EEAB-CAB7-82410265C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98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8122E-4854-8C95-3071-3946E2D74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4C3AE-9105-5528-7941-5C40BD411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DC563-C06C-2F4F-9F84-CD222D939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https://homemaking.com/hannah/raised-plant-bed-wheelchair-accessible/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7F78A-4D08-AD8D-F042-B38E35B80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68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8DD4-6B02-F1EC-EE63-31D7E431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27B37-2E29-8926-0E5E-3E24F0994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3413FE-4CE4-65B3-A61E-2583816D7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0E7A1-6A7B-6228-1965-C005434B3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B1DF9-8497-47F1-8197-5BA4C19C4A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3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Picture 8" descr="UNM HS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6372873"/>
            <a:ext cx="8147050" cy="521412"/>
          </a:xfrm>
          <a:prstGeom prst="rect">
            <a:avLst/>
          </a:prstGeom>
        </p:spPr>
      </p:pic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 descr="UNM-HSC2-knockout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M-HSC2-knockoutwhite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hNU5pGh2-M?feature=oembed" TargetMode="Externa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grability.nmsu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xtension.nmsu.edu/" TargetMode="External"/><Relationship Id="rId5" Type="http://schemas.openxmlformats.org/officeDocument/2006/relationships/hyperlink" Target="https://www.dvr.state.nm.us/" TargetMode="External"/><Relationship Id="rId4" Type="http://schemas.openxmlformats.org/officeDocument/2006/relationships/hyperlink" Target="https://urldefense.com/v3/__https:/tap.gcd.nm.gov/__;!!KXH1hvEXyw!YOCR2gOG-NU5EtlSSeZCE97VLNaxgQKvRO3JizNBhmH3RYi1kUFMctJUMda2vzGiHORw0o4tw6zyr9Tby2Y8J2iWZNlZsq1-ut1eacE$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988nm.org/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rmaid.org/our-work/resources-for-farmers/" TargetMode="External"/><Relationship Id="rId5" Type="http://schemas.openxmlformats.org/officeDocument/2006/relationships/hyperlink" Target="https://www.nmflb.org/Get-Involved/Here-To-Help-NM" TargetMode="External"/><Relationship Id="rId4" Type="http://schemas.openxmlformats.org/officeDocument/2006/relationships/hyperlink" Target="https://farmstress.u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rability.org/toolbox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7A0C7-628C-4B66-9CB5-F19AAFD847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70334" y="2655651"/>
            <a:ext cx="9114817" cy="14465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Food Growers with Assistive Technology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282" y="4562669"/>
            <a:ext cx="11793894" cy="168014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1800" b="1" dirty="0"/>
              <a:t>Assistive Technology Conference – 2025</a:t>
            </a:r>
          </a:p>
          <a:p>
            <a:pPr algn="ctr"/>
            <a:r>
              <a:rPr lang="en-US" sz="1800" b="1" dirty="0"/>
              <a:t>Empower Yourself with Assistive Technology</a:t>
            </a:r>
          </a:p>
          <a:p>
            <a:pPr algn="ctr"/>
            <a:r>
              <a:rPr lang="en-US" sz="1800" b="1" dirty="0"/>
              <a:t>NM Technology Assistance Program</a:t>
            </a:r>
          </a:p>
          <a:p>
            <a:pPr algn="ctr"/>
            <a:r>
              <a:rPr lang="en-US" sz="1800" b="1" dirty="0"/>
              <a:t>Mary Thelander, MOT OTR/L ATP; Carmen McClelland, MOT OTR/L</a:t>
            </a:r>
          </a:p>
          <a:p>
            <a:pPr algn="ctr"/>
            <a:r>
              <a:rPr lang="en-US" sz="1800" b="1" cap="none" dirty="0"/>
              <a:t>Disclosures: Neither Mary nor Carmen have any financial relationship with any products in this presentation</a:t>
            </a:r>
          </a:p>
        </p:txBody>
      </p:sp>
      <p:pic>
        <p:nvPicPr>
          <p:cNvPr id="2" name="Picture 1" descr="Universityy of New Mexico Occupational Therapy Graduate Program 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1" y="512011"/>
            <a:ext cx="5704890" cy="1947742"/>
          </a:xfrm>
          <a:prstGeom prst="rect">
            <a:avLst/>
          </a:prstGeom>
        </p:spPr>
      </p:pic>
      <p:pic>
        <p:nvPicPr>
          <p:cNvPr id="1026" name="Picture 2" descr="Green letters: New Mexico AgrAbility: Cultivating Accessible Agriculture">
            <a:extLst>
              <a:ext uri="{FF2B5EF4-FFF2-40B4-BE49-F238E27FC236}">
                <a16:creationId xmlns:a16="http://schemas.microsoft.com/office/drawing/2014/main" id="{BEF9E8BA-772B-4673-116F-682E63D7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195" y="615189"/>
            <a:ext cx="5248756" cy="18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7054A-09FD-2A2C-DF4A-7733748BE96B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Logos for the UNM OT Graduate Program and for the NM AgrAbility Program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C5919-2F76-8E58-6E7C-225FA35B7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D7724E2-169A-0162-FBD7-D71DFDD1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Chili and Heat &amp; Senses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C4AFC52-0CC5-14DF-0B4D-17320D49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B5EB7ADA-4E69-9EF4-8A08-22D1356B3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1685857"/>
              </p:ext>
            </p:extLst>
          </p:nvPr>
        </p:nvGraphicFramePr>
        <p:xfrm>
          <a:off x="641739" y="2946572"/>
          <a:ext cx="9501260" cy="3128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 descr="Picture of chiles">
            <a:extLst>
              <a:ext uri="{FF2B5EF4-FFF2-40B4-BE49-F238E27FC236}">
                <a16:creationId xmlns:a16="http://schemas.microsoft.com/office/drawing/2014/main" id="{2CAAEC81-FC2E-A287-E04C-6D05DFA489F8}"/>
              </a:ext>
            </a:extLst>
          </p:cNvPr>
          <p:cNvSpPr/>
          <p:nvPr/>
        </p:nvSpPr>
        <p:spPr>
          <a:xfrm>
            <a:off x="8294914" y="0"/>
            <a:ext cx="3897086" cy="2631233"/>
          </a:xfrm>
          <a:prstGeom prst="rect">
            <a:avLst/>
          </a:prstGeom>
          <a:blipFill>
            <a:blip r:embed="rId8"/>
            <a:srcRect/>
            <a:stretch>
              <a:fillRect t="-4000" b="-4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AB509-74B9-2397-0CE1-05643B98C7B7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basket of chili</a:t>
            </a:r>
          </a:p>
        </p:txBody>
      </p:sp>
    </p:spTree>
    <p:extLst>
      <p:ext uri="{BB962C8B-B14F-4D97-AF65-F5344CB8AC3E}">
        <p14:creationId xmlns:p14="http://schemas.microsoft.com/office/powerpoint/2010/main" val="2786341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FA790-6526-FED3-8D3F-077AE06C0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A0DF-13E1-6792-AC89-9530471A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1" y="278238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Assistive Technology</a:t>
            </a:r>
            <a:br>
              <a:rPr lang="en-US" sz="4400" dirty="0"/>
            </a:br>
            <a:r>
              <a:rPr lang="en-US" sz="4400" dirty="0"/>
              <a:t>Temperature Regulation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2E85C38-1968-DDA5-5CB8-1CFBAE4B2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662117"/>
              </p:ext>
            </p:extLst>
          </p:nvPr>
        </p:nvGraphicFramePr>
        <p:xfrm>
          <a:off x="317241" y="2298194"/>
          <a:ext cx="11675254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0A7B20A-32B8-06CB-1F96-FDFE2E4F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63878" y="1"/>
            <a:ext cx="2628122" cy="1922106"/>
          </a:xfrm>
          <a:prstGeom prst="rect">
            <a:avLst/>
          </a:prstGeom>
          <a:blipFill>
            <a:blip r:embed="rId8"/>
            <a:srcRect/>
            <a:stretch>
              <a:fillRect t="-4000" b="-4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C7F05-509F-2BE2-2787-1385F15AD54F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cooling scarf, a cooling vest and water bottles</a:t>
            </a:r>
          </a:p>
        </p:txBody>
      </p:sp>
    </p:spTree>
    <p:extLst>
      <p:ext uri="{BB962C8B-B14F-4D97-AF65-F5344CB8AC3E}">
        <p14:creationId xmlns:p14="http://schemas.microsoft.com/office/powerpoint/2010/main" val="185743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63A04-42E1-7A57-E657-5608ABF8F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24D2-DE8D-E514-066B-EA16BF3F3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0359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Assistive Technology</a:t>
            </a:r>
            <a:br>
              <a:rPr lang="en-US" sz="4400" dirty="0"/>
            </a:br>
            <a:r>
              <a:rPr lang="en-US" sz="4400" dirty="0"/>
              <a:t>Vision Loss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A3017BC-1905-3236-BAB7-11DCCA87C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956127"/>
              </p:ext>
            </p:extLst>
          </p:nvPr>
        </p:nvGraphicFramePr>
        <p:xfrm>
          <a:off x="270588" y="2217451"/>
          <a:ext cx="11693916" cy="4269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 descr="picture of chiles">
            <a:extLst>
              <a:ext uri="{FF2B5EF4-FFF2-40B4-BE49-F238E27FC236}">
                <a16:creationId xmlns:a16="http://schemas.microsoft.com/office/drawing/2014/main" id="{74795459-4AE8-81AD-3E3A-AB5EB5FD8843}"/>
              </a:ext>
            </a:extLst>
          </p:cNvPr>
          <p:cNvSpPr/>
          <p:nvPr/>
        </p:nvSpPr>
        <p:spPr>
          <a:xfrm>
            <a:off x="9330612" y="0"/>
            <a:ext cx="2861388" cy="1968759"/>
          </a:xfrm>
          <a:prstGeom prst="rect">
            <a:avLst/>
          </a:prstGeom>
          <a:blipFill>
            <a:blip r:embed="rId8"/>
            <a:srcRect/>
            <a:stretch>
              <a:fillRect t="-4000" b="-4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E6D90-7F39-4383-9B82-CB5B68797183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rain gauge with large numbers, Cell Phone Apps for magnification and an AT device that can  enlarge and change contrast of images</a:t>
            </a:r>
          </a:p>
        </p:txBody>
      </p:sp>
    </p:spTree>
    <p:extLst>
      <p:ext uri="{BB962C8B-B14F-4D97-AF65-F5344CB8AC3E}">
        <p14:creationId xmlns:p14="http://schemas.microsoft.com/office/powerpoint/2010/main" val="134393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C5919-2F76-8E58-6E7C-225FA35B7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D7724E2-169A-0162-FBD7-D71DFDD1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47" y="263527"/>
            <a:ext cx="10058400" cy="1450757"/>
          </a:xfrm>
        </p:spPr>
        <p:txBody>
          <a:bodyPr/>
          <a:lstStyle/>
          <a:p>
            <a:r>
              <a:rPr lang="en-US" dirty="0"/>
              <a:t>Alfalfa: Sowing and Harvesting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C4AFC52-0CC5-14DF-0B4D-17320D49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 descr="picture of flowers">
            <a:extLst>
              <a:ext uri="{FF2B5EF4-FFF2-40B4-BE49-F238E27FC236}">
                <a16:creationId xmlns:a16="http://schemas.microsoft.com/office/drawing/2014/main" id="{0F167DFB-E238-B200-DC39-10F84D0C6CB4}"/>
              </a:ext>
            </a:extLst>
          </p:cNvPr>
          <p:cNvSpPr/>
          <p:nvPr/>
        </p:nvSpPr>
        <p:spPr>
          <a:xfrm>
            <a:off x="9015806" y="32657"/>
            <a:ext cx="3176194" cy="2347195"/>
          </a:xfrm>
          <a:prstGeom prst="rect">
            <a:avLst/>
          </a:prstGeom>
          <a:blipFill rotWithShape="1">
            <a:blip r:embed="rId3"/>
            <a:srcRect/>
            <a:stretch>
              <a:fillRect t="-31000" b="-3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432D2C-BC1A-403E-BD9C-FD3401528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213928"/>
              </p:ext>
            </p:extLst>
          </p:nvPr>
        </p:nvGraphicFramePr>
        <p:xfrm>
          <a:off x="1912776" y="2379852"/>
          <a:ext cx="4864359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F035C6-3E8A-C56B-BEC4-1E651FB1549B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purple alfalfa in a green field</a:t>
            </a:r>
          </a:p>
        </p:txBody>
      </p:sp>
    </p:spTree>
    <p:extLst>
      <p:ext uri="{BB962C8B-B14F-4D97-AF65-F5344CB8AC3E}">
        <p14:creationId xmlns:p14="http://schemas.microsoft.com/office/powerpoint/2010/main" val="636840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63A04-42E1-7A57-E657-5608ABF8F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24D2-DE8D-E514-066B-EA16BF3F3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1" y="278238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Alfalfa: Sowing and Harvesting Cont.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A3017BC-1905-3236-BAB7-11DCCA87C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825414"/>
              </p:ext>
            </p:extLst>
          </p:nvPr>
        </p:nvGraphicFramePr>
        <p:xfrm>
          <a:off x="105151" y="2220686"/>
          <a:ext cx="11894016" cy="421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 descr="picture of flowers">
            <a:extLst>
              <a:ext uri="{FF2B5EF4-FFF2-40B4-BE49-F238E27FC236}">
                <a16:creationId xmlns:a16="http://schemas.microsoft.com/office/drawing/2014/main" id="{45C2748E-4037-D346-1F49-D96504923E74}"/>
              </a:ext>
            </a:extLst>
          </p:cNvPr>
          <p:cNvSpPr/>
          <p:nvPr/>
        </p:nvSpPr>
        <p:spPr>
          <a:xfrm>
            <a:off x="9461240" y="32658"/>
            <a:ext cx="2730759" cy="1842796"/>
          </a:xfrm>
          <a:prstGeom prst="rect">
            <a:avLst/>
          </a:prstGeom>
          <a:blipFill rotWithShape="1">
            <a:blip r:embed="rId8"/>
            <a:srcRect/>
            <a:stretch>
              <a:fillRect t="-31000" b="-3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560CE-99D9-8AC1-DF5E-A94B3441845E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square with various diameter holes for easy planning of different seeds, a reaching tool for planning seeds and a wheelbarrow with a power-dump</a:t>
            </a:r>
          </a:p>
        </p:txBody>
      </p:sp>
    </p:spTree>
    <p:extLst>
      <p:ext uri="{BB962C8B-B14F-4D97-AF65-F5344CB8AC3E}">
        <p14:creationId xmlns:p14="http://schemas.microsoft.com/office/powerpoint/2010/main" val="335903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C5919-2F76-8E58-6E7C-225FA35B7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D7724E2-169A-0162-FBD7-D71DFDD1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47" y="263527"/>
            <a:ext cx="10058400" cy="1450757"/>
          </a:xfrm>
        </p:spPr>
        <p:txBody>
          <a:bodyPr/>
          <a:lstStyle/>
          <a:p>
            <a:r>
              <a:rPr lang="en-US" dirty="0"/>
              <a:t>Tractors and Implements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C4AFC52-0CC5-14DF-0B4D-17320D49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651585" cy="402336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 descr="picture of tractor">
            <a:extLst>
              <a:ext uri="{FF2B5EF4-FFF2-40B4-BE49-F238E27FC236}">
                <a16:creationId xmlns:a16="http://schemas.microsoft.com/office/drawing/2014/main" id="{67FC2E2D-987E-29EE-4A7A-DB126D088BA7}"/>
              </a:ext>
            </a:extLst>
          </p:cNvPr>
          <p:cNvSpPr/>
          <p:nvPr/>
        </p:nvSpPr>
        <p:spPr>
          <a:xfrm>
            <a:off x="7893698" y="0"/>
            <a:ext cx="4298302" cy="2920482"/>
          </a:xfrm>
          <a:prstGeom prst="rect">
            <a:avLst/>
          </a:prstGeom>
          <a:blipFill>
            <a:blip r:embed="rId3"/>
            <a:srcRect/>
            <a:stretch>
              <a:fillRect t="-4000" b="-4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ECFAD2B-35C4-809D-8E03-97AC158EB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748256"/>
              </p:ext>
            </p:extLst>
          </p:nvPr>
        </p:nvGraphicFramePr>
        <p:xfrm>
          <a:off x="957632" y="2088665"/>
          <a:ext cx="9097346" cy="4612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F0565F-6E1D-8AE4-98C0-729259EDDAC5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green tractor on a grey, cloudy day</a:t>
            </a:r>
          </a:p>
        </p:txBody>
      </p:sp>
    </p:spTree>
    <p:extLst>
      <p:ext uri="{BB962C8B-B14F-4D97-AF65-F5344CB8AC3E}">
        <p14:creationId xmlns:p14="http://schemas.microsoft.com/office/powerpoint/2010/main" val="114776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63A04-42E1-7A57-E657-5608ABF8F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24D2-DE8D-E514-066B-EA16BF3F3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1" y="278238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Tractors and Implements Cont.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A3017BC-1905-3236-BAB7-11DCCA87C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8570781"/>
              </p:ext>
            </p:extLst>
          </p:nvPr>
        </p:nvGraphicFramePr>
        <p:xfrm>
          <a:off x="242596" y="2183364"/>
          <a:ext cx="11663265" cy="423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 descr="picture of tractor">
            <a:extLst>
              <a:ext uri="{FF2B5EF4-FFF2-40B4-BE49-F238E27FC236}">
                <a16:creationId xmlns:a16="http://schemas.microsoft.com/office/drawing/2014/main" id="{32C85E23-3DF0-23F1-6E85-7E89F4B91450}"/>
              </a:ext>
            </a:extLst>
          </p:cNvPr>
          <p:cNvSpPr/>
          <p:nvPr/>
        </p:nvSpPr>
        <p:spPr>
          <a:xfrm>
            <a:off x="8882742" y="0"/>
            <a:ext cx="3309257" cy="1987420"/>
          </a:xfrm>
          <a:prstGeom prst="rect">
            <a:avLst/>
          </a:prstGeom>
          <a:blipFill>
            <a:blip r:embed="rId8"/>
            <a:srcRect/>
            <a:stretch>
              <a:fillRect t="-4000" b="-4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722CBD-4A26-4FE7-4F4A-FB056EFBC1DB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hand controls by the steering wheel of a tractor, a lowered step for the ladder of a tractor, a camera and monitor  to support backing-up farm equipment</a:t>
            </a:r>
          </a:p>
        </p:txBody>
      </p:sp>
    </p:spTree>
    <p:extLst>
      <p:ext uri="{BB962C8B-B14F-4D97-AF65-F5344CB8AC3E}">
        <p14:creationId xmlns:p14="http://schemas.microsoft.com/office/powerpoint/2010/main" val="40916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1F5D5-11FD-5B4A-9256-8E7527353D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443" y="1529706"/>
            <a:ext cx="4734314" cy="9249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Tractors and Implements</a:t>
            </a:r>
            <a:br>
              <a:rPr lang="en-US" dirty="0"/>
            </a:br>
            <a:r>
              <a:rPr lang="en-US" dirty="0"/>
              <a:t>Power Take-Off Link</a:t>
            </a:r>
          </a:p>
        </p:txBody>
      </p:sp>
      <p:pic>
        <p:nvPicPr>
          <p:cNvPr id="4" name="Online Media 3" title="Good Works Tractors - Get the PTO Link™A Complete Game-Changer! (47 sec)">
            <a:hlinkClick r:id="" action="ppaction://media"/>
            <a:extLst>
              <a:ext uri="{FF2B5EF4-FFF2-40B4-BE49-F238E27FC236}">
                <a16:creationId xmlns:a16="http://schemas.microsoft.com/office/drawing/2014/main" id="{5BB226ED-895C-7645-293C-BEEECDB1A6E9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85725" y="2633663"/>
            <a:ext cx="6969125" cy="3937000"/>
          </a:xfrm>
          <a:prstGeom prst="rect">
            <a:avLst/>
          </a:prstGeom>
        </p:spPr>
      </p:pic>
      <p:pic>
        <p:nvPicPr>
          <p:cNvPr id="1028" name="Picture 4" descr="tractor coupler">
            <a:extLst>
              <a:ext uri="{FF2B5EF4-FFF2-40B4-BE49-F238E27FC236}">
                <a16:creationId xmlns:a16="http://schemas.microsoft.com/office/drawing/2014/main" id="{05EAC011-73C9-40A3-C6AE-5D99CBA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6" y="462463"/>
            <a:ext cx="5600478" cy="398434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AB13C-E03C-E408-2698-8C452786BBC8}"/>
              </a:ext>
            </a:extLst>
          </p:cNvPr>
          <p:cNvSpPr txBox="1"/>
          <p:nvPr/>
        </p:nvSpPr>
        <p:spPr>
          <a:xfrm>
            <a:off x="8248261" y="5486401"/>
            <a:ext cx="3837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Pictured: A power take off device – two halves of a large black-metal hitch that allows for easy attachment and removal of farm implements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6A684-D150-2673-6526-1308B5251217}"/>
              </a:ext>
            </a:extLst>
          </p:cNvPr>
          <p:cNvSpPr txBox="1"/>
          <p:nvPr/>
        </p:nvSpPr>
        <p:spPr>
          <a:xfrm>
            <a:off x="5934269" y="6488668"/>
            <a:ext cx="6257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https://youtu.be/dhNU5pGh2-M?si=OqFuKukYmAjMhDKQ</a:t>
            </a:r>
          </a:p>
        </p:txBody>
      </p:sp>
    </p:spTree>
    <p:extLst>
      <p:ext uri="{BB962C8B-B14F-4D97-AF65-F5344CB8AC3E}">
        <p14:creationId xmlns:p14="http://schemas.microsoft.com/office/powerpoint/2010/main" val="322009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C5919-2F76-8E58-6E7C-225FA35B7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D7724E2-169A-0162-FBD7-D71DFDD1A6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-34229"/>
            <a:ext cx="10058400" cy="1219217"/>
          </a:xfrm>
        </p:spPr>
        <p:txBody>
          <a:bodyPr/>
          <a:lstStyle/>
          <a:p>
            <a:r>
              <a:rPr lang="en-US" dirty="0"/>
              <a:t>Farm Site Mobility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C4AFC52-0CC5-14DF-0B4D-17320D495B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9510" y="1453696"/>
            <a:ext cx="6662056" cy="458321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700" b="1" dirty="0"/>
              <a:t>Factors influencing Mobility</a:t>
            </a:r>
          </a:p>
          <a:p>
            <a:pPr lvl="1"/>
            <a:r>
              <a:rPr lang="en-US" sz="2200" b="1" dirty="0"/>
              <a:t>Heart / Lung health problems</a:t>
            </a:r>
          </a:p>
          <a:p>
            <a:pPr lvl="2"/>
            <a:r>
              <a:rPr lang="en-US" sz="2200" dirty="0"/>
              <a:t>Heart Failure</a:t>
            </a:r>
          </a:p>
          <a:p>
            <a:pPr lvl="2"/>
            <a:r>
              <a:rPr lang="en-US" sz="2200" dirty="0"/>
              <a:t>Respiratory Insufficiency</a:t>
            </a:r>
          </a:p>
          <a:p>
            <a:pPr lvl="1"/>
            <a:r>
              <a:rPr lang="en-US" sz="2200" b="1" dirty="0"/>
              <a:t>Foot/limb health problems</a:t>
            </a:r>
          </a:p>
          <a:p>
            <a:pPr lvl="2"/>
            <a:r>
              <a:rPr lang="en-US" sz="2200" dirty="0"/>
              <a:t>Sores</a:t>
            </a:r>
          </a:p>
          <a:p>
            <a:pPr lvl="2"/>
            <a:r>
              <a:rPr lang="en-US" sz="2200" dirty="0"/>
              <a:t>Amputations</a:t>
            </a:r>
          </a:p>
          <a:p>
            <a:pPr lvl="2"/>
            <a:r>
              <a:rPr lang="en-US" sz="2200" dirty="0"/>
              <a:t>Joint paint </a:t>
            </a:r>
          </a:p>
          <a:p>
            <a:pPr lvl="2"/>
            <a:r>
              <a:rPr lang="en-US" sz="2200" dirty="0"/>
              <a:t>Joint replacements</a:t>
            </a:r>
          </a:p>
          <a:p>
            <a:pPr lvl="1"/>
            <a:r>
              <a:rPr lang="en-US" sz="2200" b="1" dirty="0"/>
              <a:t>Nervous system health problems</a:t>
            </a:r>
          </a:p>
          <a:p>
            <a:pPr lvl="2"/>
            <a:r>
              <a:rPr lang="en-US" sz="2200" dirty="0"/>
              <a:t>Spinal Cord Injury</a:t>
            </a:r>
          </a:p>
          <a:p>
            <a:pPr lvl="2" fontAlgn="base"/>
            <a:r>
              <a:rPr lang="en-US" sz="2200" dirty="0"/>
              <a:t>Amyotrophic Lateral Sclerosis</a:t>
            </a:r>
          </a:p>
          <a:p>
            <a:pPr lvl="2"/>
            <a:r>
              <a:rPr lang="en-US" sz="2200" dirty="0"/>
              <a:t>Multiple Sclerosis</a:t>
            </a:r>
          </a:p>
          <a:p>
            <a:pPr lvl="2"/>
            <a:r>
              <a:rPr lang="en-US" sz="2200" dirty="0"/>
              <a:t>Brain Injuries (CVA, TBI, Hypoxic…)</a:t>
            </a:r>
          </a:p>
          <a:p>
            <a:pPr lvl="1"/>
            <a:endParaRPr lang="en-US" dirty="0"/>
          </a:p>
        </p:txBody>
      </p:sp>
      <p:sp>
        <p:nvSpPr>
          <p:cNvPr id="4" name="Rectangle 3" descr="all terrain wheelchair in the woods">
            <a:extLst>
              <a:ext uri="{FF2B5EF4-FFF2-40B4-BE49-F238E27FC236}">
                <a16:creationId xmlns:a16="http://schemas.microsoft.com/office/drawing/2014/main" id="{F39FB541-FC10-DA33-377B-FDF42D165C0D}"/>
              </a:ext>
            </a:extLst>
          </p:cNvPr>
          <p:cNvSpPr/>
          <p:nvPr/>
        </p:nvSpPr>
        <p:spPr>
          <a:xfrm>
            <a:off x="6587412" y="445265"/>
            <a:ext cx="5379435" cy="3408278"/>
          </a:xfrm>
          <a:prstGeom prst="rect">
            <a:avLst/>
          </a:prstGeom>
          <a:blipFill rotWithShape="1">
            <a:blip r:embed="rId3"/>
            <a:srcRect/>
            <a:stretch>
              <a:fillRect t="-3000" b="-3000"/>
            </a:stretch>
          </a:blip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9C2242-753F-642D-69B8-FA2FCDF62FFF}"/>
              </a:ext>
            </a:extLst>
          </p:cNvPr>
          <p:cNvSpPr txBox="1"/>
          <p:nvPr/>
        </p:nvSpPr>
        <p:spPr>
          <a:xfrm>
            <a:off x="3185481" y="6462324"/>
            <a:ext cx="8900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track chair in ponderosa forest.</a:t>
            </a:r>
          </a:p>
        </p:txBody>
      </p:sp>
    </p:spTree>
    <p:extLst>
      <p:ext uri="{BB962C8B-B14F-4D97-AF65-F5344CB8AC3E}">
        <p14:creationId xmlns:p14="http://schemas.microsoft.com/office/powerpoint/2010/main" val="1625507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63A04-42E1-7A57-E657-5608ABF8F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24D2-DE8D-E514-066B-EA16BF3F33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257176"/>
            <a:ext cx="10058400" cy="838200"/>
          </a:xfrm>
        </p:spPr>
        <p:txBody>
          <a:bodyPr>
            <a:normAutofit/>
          </a:bodyPr>
          <a:lstStyle/>
          <a:p>
            <a:r>
              <a:rPr lang="en-US" sz="4400" dirty="0"/>
              <a:t>Farm Site Mobility Cont.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A3017BC-1905-3236-BAB7-11DCCA87C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82382211"/>
              </p:ext>
            </p:extLst>
          </p:nvPr>
        </p:nvGraphicFramePr>
        <p:xfrm>
          <a:off x="273844" y="1322388"/>
          <a:ext cx="11644312" cy="461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9916412-55AC-9D89-C975-6D74B3F5F1B5}"/>
              </a:ext>
            </a:extLst>
          </p:cNvPr>
          <p:cNvSpPr txBox="1"/>
          <p:nvPr/>
        </p:nvSpPr>
        <p:spPr>
          <a:xfrm>
            <a:off x="3185481" y="6462324"/>
            <a:ext cx="8900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track chair in ponderosa forest, a truck bed mounted person lift, a </a:t>
            </a:r>
            <a:r>
              <a:rPr lang="en-US" sz="1200" dirty="0" err="1">
                <a:solidFill>
                  <a:schemeClr val="bg1"/>
                </a:solidFill>
              </a:rPr>
              <a:t>truckbed</a:t>
            </a:r>
            <a:r>
              <a:rPr lang="en-US" sz="1200" dirty="0">
                <a:solidFill>
                  <a:schemeClr val="bg1"/>
                </a:solidFill>
              </a:rPr>
              <a:t> mounted wheelchair lift. </a:t>
            </a:r>
          </a:p>
        </p:txBody>
      </p:sp>
    </p:spTree>
    <p:extLst>
      <p:ext uri="{BB962C8B-B14F-4D97-AF65-F5344CB8AC3E}">
        <p14:creationId xmlns:p14="http://schemas.microsoft.com/office/powerpoint/2010/main" val="420198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70FCB25-028B-425E-B18B-DB55D48AE1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</a:rPr>
              <a:t>Learning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25C16-7629-40D2-BA83-F50957E51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Learners will relate at least two concepts in the Human, Activity, Assistive Technology (HAAT) model to the activity demands of food producers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Learners will evaluate at least four pieces of low-technology AT to support food growers with health conditions.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Learners will evaluate at least four pieces of high-technology AT to support food growers with health conditions.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Learners will examine at least two supports for professional food producers in New Mexico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DC273-86AB-E166-7349-144293DE1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 </a:t>
            </a:r>
            <a:r>
              <a:rPr lang="en-US" dirty="0" err="1"/>
              <a:t>AgrAbility</a:t>
            </a:r>
            <a:r>
              <a:rPr lang="en-US" dirty="0"/>
              <a:t> No-Cost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31847-07E5-7636-4FB2-CC2A021D7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637" y="1995024"/>
            <a:ext cx="4937760" cy="40233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Social/emotional factors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Functional limitations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Accessibility, safety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Maintenance,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Manual production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Machine use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Home accessibly, daily living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Assistive Technology Evaluation</a:t>
            </a:r>
          </a:p>
        </p:txBody>
      </p:sp>
      <p:graphicFrame>
        <p:nvGraphicFramePr>
          <p:cNvPr id="5" name="Content Placeholder 4" descr="agrability website">
            <a:extLst>
              <a:ext uri="{FF2B5EF4-FFF2-40B4-BE49-F238E27FC236}">
                <a16:creationId xmlns:a16="http://schemas.microsoft.com/office/drawing/2014/main" id="{EAFA0B67-7226-CEFD-AA76-B2E91967F32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90330620"/>
              </p:ext>
            </p:extLst>
          </p:nvPr>
        </p:nvGraphicFramePr>
        <p:xfrm>
          <a:off x="6437313" y="1579563"/>
          <a:ext cx="4937125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6747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34FDD2-F51D-0796-79C4-A22E6E0A23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3844" y="-9525"/>
            <a:ext cx="11644312" cy="1103312"/>
          </a:xfrm>
        </p:spPr>
        <p:txBody>
          <a:bodyPr>
            <a:normAutofit/>
          </a:bodyPr>
          <a:lstStyle/>
          <a:p>
            <a:r>
              <a:rPr lang="en-US" sz="4500" b="1" dirty="0"/>
              <a:t>Free Resources Available to Food Growers</a:t>
            </a:r>
            <a:endParaRPr lang="en-US" sz="45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2946CE-2A77-1123-F0DA-A9ED799ED11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61925" y="1417637"/>
            <a:ext cx="6483350" cy="402272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NM AgrAbility Program: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1900" u="sng" dirty="0">
                <a:hlinkClick r:id="rId3"/>
              </a:rPr>
              <a:t>https://agrability.nmsu.edu/</a:t>
            </a:r>
            <a:r>
              <a:rPr lang="en-US" sz="1900" dirty="0"/>
              <a:t> </a:t>
            </a:r>
          </a:p>
          <a:p>
            <a:pPr lvl="1" fontAlgn="base"/>
            <a:r>
              <a:rPr lang="en-US" sz="1900" dirty="0"/>
              <a:t>No cost farm/ranch site evaluation for food growers who earn $1000/year</a:t>
            </a:r>
          </a:p>
          <a:p>
            <a:pPr lvl="1" fontAlgn="base"/>
            <a:r>
              <a:rPr lang="en-US" sz="1900" dirty="0"/>
              <a:t>call toll free: 1-855-AGRABLE (1-855 247-2253)</a:t>
            </a:r>
          </a:p>
          <a:p>
            <a:pPr marL="201168" lvl="1" indent="0" fontAlgn="base">
              <a:buNone/>
            </a:pPr>
            <a:endParaRPr lang="en-US" sz="1900" dirty="0"/>
          </a:p>
          <a:p>
            <a:pPr marL="201168" lvl="1" indent="0" fontAlgn="base">
              <a:buNone/>
            </a:pPr>
            <a:endParaRPr lang="en-US" sz="1900" dirty="0"/>
          </a:p>
          <a:p>
            <a:pPr marL="201168" lvl="1" indent="0" fontAlgn="base">
              <a:buNone/>
            </a:pPr>
            <a:br>
              <a:rPr lang="en-US" sz="1900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NM Technology Assistance Program (NMTAP): </a:t>
            </a:r>
            <a:r>
              <a:rPr lang="en-US" dirty="0">
                <a:hlinkClick r:id="rId4" tooltip="https://urldefense.com/v3/__https://tap.gcd.nm.gov/__;!!KXH1hvEXyw!YOCR2gOG-NU5EtlSSeZCE97VLNaxgQKvRO3JizNBhmH3RYi1kUFMctJUMda2vzGiHORw0o4tw6zyr9Tby2Y8J2iWZNlZsq1-ut1eacE$"/>
              </a:rPr>
              <a:t>https://tap.gcd.nm.gov</a:t>
            </a:r>
            <a:r>
              <a:rPr lang="en-US" dirty="0"/>
              <a:t>  </a:t>
            </a:r>
            <a:endParaRPr lang="en-US" sz="1900" b="1" dirty="0"/>
          </a:p>
          <a:p>
            <a:pPr lvl="1" fontAlgn="base"/>
            <a:r>
              <a:rPr lang="en-US" sz="1900" dirty="0"/>
              <a:t>Free services to New Mexicans with disabilities to help them get need assistive technology (AT).</a:t>
            </a:r>
          </a:p>
          <a:p>
            <a:pPr lvl="1" fontAlgn="base"/>
            <a:r>
              <a:rPr lang="en-US" sz="1900" dirty="0"/>
              <a:t>Device Loans, Device Demonstrations, Device Trainings</a:t>
            </a:r>
          </a:p>
          <a:p>
            <a:pPr lvl="1" fontAlgn="base"/>
            <a:r>
              <a:rPr lang="en-US" sz="1900" dirty="0"/>
              <a:t>Low interest financial loans to obtain assistive technology devices</a:t>
            </a:r>
          </a:p>
          <a:p>
            <a:br>
              <a:rPr lang="en-US" sz="1900" dirty="0"/>
            </a:br>
            <a:endParaRPr lang="en-US" sz="19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0FE6B6-D843-21C7-B464-D87E2F9503B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92950" y="1284288"/>
            <a:ext cx="4937125" cy="402272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Division of Vocational Rehabilitation (DVR): </a:t>
            </a:r>
            <a:r>
              <a:rPr lang="en-US" sz="1900" b="1" u="sng" dirty="0">
                <a:hlinkClick r:id="rId5"/>
              </a:rPr>
              <a:t>https://www.dvr.state.nm.us/</a:t>
            </a:r>
            <a:r>
              <a:rPr lang="en-US" sz="1900" b="1" dirty="0"/>
              <a:t> </a:t>
            </a:r>
          </a:p>
          <a:p>
            <a:pPr lvl="1" fontAlgn="base"/>
            <a:r>
              <a:rPr lang="en-US" sz="1900" dirty="0"/>
              <a:t>Assisting New Mexicans with disability achieves their employment goals and thrives in their communities.</a:t>
            </a:r>
          </a:p>
          <a:p>
            <a:pPr lvl="1" fontAlgn="base"/>
            <a:r>
              <a:rPr lang="en-US" sz="1900" dirty="0"/>
              <a:t>Vocational Counseling, Job Development, Vocational Rehabilitation Technology, Employment Training and more. </a:t>
            </a:r>
          </a:p>
          <a:p>
            <a:pPr lvl="1" fontAlgn="base"/>
            <a:endParaRPr lang="en-US" sz="1900" dirty="0"/>
          </a:p>
          <a:p>
            <a:r>
              <a:rPr lang="en-US" sz="2400" b="1" dirty="0">
                <a:solidFill>
                  <a:schemeClr val="tx1"/>
                </a:solidFill>
              </a:rPr>
              <a:t>Cooperative Extension</a:t>
            </a:r>
            <a:r>
              <a:rPr lang="en-US" sz="2400" b="1" dirty="0"/>
              <a:t> </a:t>
            </a:r>
            <a:r>
              <a:rPr lang="en-US" sz="1900" b="1" u="sng" dirty="0">
                <a:hlinkClick r:id="rId6"/>
              </a:rPr>
              <a:t>https://extension.nmsu.edu/</a:t>
            </a:r>
            <a:r>
              <a:rPr lang="en-US" sz="1900" b="1" dirty="0"/>
              <a:t> </a:t>
            </a:r>
            <a:endParaRPr lang="en-US" sz="1900" dirty="0"/>
          </a:p>
          <a:p>
            <a:pPr lvl="1" fontAlgn="base"/>
            <a:r>
              <a:rPr lang="en-US" sz="1900" dirty="0"/>
              <a:t>Master Gardeners, Soil Testing, Water management…. all things farming and ranching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000610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72ECA11-BB59-873A-0A54-C51C120D78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078" y="49158"/>
            <a:ext cx="10058400" cy="701675"/>
          </a:xfrm>
        </p:spPr>
        <p:txBody>
          <a:bodyPr>
            <a:normAutofit fontScale="90000"/>
          </a:bodyPr>
          <a:lstStyle/>
          <a:p>
            <a:r>
              <a:rPr lang="en-US" dirty="0"/>
              <a:t>More Resources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DAD6A8-3EA5-94B5-491C-128937A365A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21227" y="783044"/>
            <a:ext cx="6548284" cy="55292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b="1" dirty="0"/>
              <a:t>Dial 988 </a:t>
            </a:r>
            <a:r>
              <a:rPr lang="en-US" sz="1900" dirty="0"/>
              <a:t>/ </a:t>
            </a:r>
            <a:r>
              <a:rPr lang="en-US" sz="1900" u="sng" dirty="0">
                <a:hlinkClick r:id="rId3"/>
              </a:rPr>
              <a:t>https://988nm.org/</a:t>
            </a:r>
            <a:endParaRPr lang="en-US" sz="1900" u="sng" dirty="0"/>
          </a:p>
          <a:p>
            <a:pPr marL="292608" lvl="1" indent="0" fontAlgn="base">
              <a:buNone/>
            </a:pPr>
            <a:r>
              <a:rPr lang="en-US" sz="1900" dirty="0"/>
              <a:t>24/7 Lifeline for Emotional, Mental, or Substance Misuse Support</a:t>
            </a:r>
          </a:p>
          <a:p>
            <a:pPr marL="0" indent="0" fontAlgn="base">
              <a:buNone/>
            </a:pPr>
            <a:r>
              <a:rPr lang="en-US" sz="1900" b="1" dirty="0"/>
              <a:t>NM Farm and Rural Stress Hotline</a:t>
            </a:r>
            <a:r>
              <a:rPr lang="en-US" sz="1900" dirty="0"/>
              <a:t> </a:t>
            </a:r>
          </a:p>
          <a:p>
            <a:pPr lvl="1"/>
            <a:r>
              <a:rPr lang="en-US" sz="1900" dirty="0"/>
              <a:t>1-800-691-4336 / </a:t>
            </a:r>
            <a:r>
              <a:rPr lang="en-US" sz="1900" u="sng" dirty="0">
                <a:hlinkClick r:id="rId4"/>
              </a:rPr>
              <a:t>https://farmstress.us/</a:t>
            </a:r>
            <a:endParaRPr lang="en-US" sz="1900" u="sng" dirty="0"/>
          </a:p>
          <a:p>
            <a:pPr lvl="1"/>
            <a:r>
              <a:rPr lang="en-US" sz="1900" dirty="0"/>
              <a:t>Run by the Western Regional Agricultural Stress Assistance Program</a:t>
            </a:r>
          </a:p>
          <a:p>
            <a:pPr lvl="1"/>
            <a:r>
              <a:rPr lang="en-US" sz="1900" dirty="0"/>
              <a:t>Offers funding opportunities and support in navigating resources and education</a:t>
            </a:r>
          </a:p>
          <a:p>
            <a:pPr marL="0" indent="0">
              <a:buNone/>
            </a:pPr>
            <a:r>
              <a:rPr lang="en-US" sz="1900" b="1" dirty="0"/>
              <a:t>NM Farm Bureau - Here to Help NM</a:t>
            </a:r>
          </a:p>
          <a:p>
            <a:pPr lvl="1"/>
            <a:r>
              <a:rPr lang="en-US" sz="1900" u="sng" dirty="0">
                <a:hlinkClick r:id="rId5"/>
              </a:rPr>
              <a:t>https://www.nmflb.org/Get-Involved/Here-To-Help-NM</a:t>
            </a:r>
            <a:r>
              <a:rPr lang="en-US" sz="1900" dirty="0"/>
              <a:t>; 1-575-532-4700</a:t>
            </a:r>
          </a:p>
          <a:p>
            <a:pPr marL="0" indent="0">
              <a:buNone/>
            </a:pPr>
            <a:r>
              <a:rPr lang="en-US" sz="1900" b="1" dirty="0"/>
              <a:t>Farm Aid</a:t>
            </a:r>
          </a:p>
          <a:p>
            <a:pPr lvl="1"/>
            <a:r>
              <a:rPr lang="en-US" sz="1900" u="sng" dirty="0">
                <a:hlinkClick r:id="rId6"/>
              </a:rPr>
              <a:t>https://www.farmaid.org/our-work/resources-for-farmers/</a:t>
            </a:r>
            <a:r>
              <a:rPr lang="en-US" sz="1900" dirty="0"/>
              <a:t> </a:t>
            </a:r>
          </a:p>
          <a:p>
            <a:pPr lvl="1" fontAlgn="base"/>
            <a:r>
              <a:rPr lang="en-US" sz="1900" dirty="0"/>
              <a:t>Farmer Resource Network provides immediate and effective support services to farm families in crisis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074" name="Picture 2" descr="Pictured: Dial 988 Billboard encouraging NM residents to call for emotional, mental health or substance misuse support on a blue-sky day with fluffy clouds. &#10;">
            <a:extLst>
              <a:ext uri="{FF2B5EF4-FFF2-40B4-BE49-F238E27FC236}">
                <a16:creationId xmlns:a16="http://schemas.microsoft.com/office/drawing/2014/main" id="{5ADD3D0B-6370-6DE3-673B-7F9A2D7E5F1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b="25677"/>
          <a:stretch>
            <a:fillRect/>
          </a:stretch>
        </p:blipFill>
        <p:spPr bwMode="auto">
          <a:xfrm>
            <a:off x="6887498" y="361728"/>
            <a:ext cx="5186516" cy="595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C03E3-B7DD-E61F-F8A6-599CF5846FC9}"/>
              </a:ext>
            </a:extLst>
          </p:cNvPr>
          <p:cNvSpPr txBox="1"/>
          <p:nvPr/>
        </p:nvSpPr>
        <p:spPr>
          <a:xfrm>
            <a:off x="1247775" y="6531843"/>
            <a:ext cx="110356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Dial 988 Billboard encouraging NM residents to call for emotional, mental health or substance misuse support on a blue-sky day with fluffy clouds. </a:t>
            </a:r>
          </a:p>
        </p:txBody>
      </p:sp>
    </p:spTree>
    <p:extLst>
      <p:ext uri="{BB962C8B-B14F-4D97-AF65-F5344CB8AC3E}">
        <p14:creationId xmlns:p14="http://schemas.microsoft.com/office/powerpoint/2010/main" val="1784157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F89C21-4B09-FDE5-ABA2-E666E8469D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4645" y="3452523"/>
            <a:ext cx="6708710" cy="4462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QR Code to Pain and Fatigue Resources*</a:t>
            </a:r>
          </a:p>
        </p:txBody>
      </p:sp>
      <p:pic>
        <p:nvPicPr>
          <p:cNvPr id="9" name="Picture 8" descr="qr code">
            <a:extLst>
              <a:ext uri="{FF2B5EF4-FFF2-40B4-BE49-F238E27FC236}">
                <a16:creationId xmlns:a16="http://schemas.microsoft.com/office/drawing/2014/main" id="{385CBD06-AB15-C715-6D30-7362685A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42" y="218363"/>
            <a:ext cx="3299852" cy="31808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55A7A-6A9C-8993-CC36-6281A19DD31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9062" y="3986975"/>
            <a:ext cx="5673012" cy="2270874"/>
          </a:xfrm>
        </p:spPr>
        <p:txBody>
          <a:bodyPr>
            <a:normAutofit fontScale="85000" lnSpcReduction="20000"/>
          </a:bodyPr>
          <a:lstStyle/>
          <a:p>
            <a:pPr marL="201168" lvl="1" indent="0" algn="ctr">
              <a:buNone/>
            </a:pPr>
            <a:r>
              <a:rPr lang="en-US" sz="2300" dirty="0"/>
              <a:t>Back Pain</a:t>
            </a:r>
          </a:p>
          <a:p>
            <a:pPr marL="201168" lvl="1" indent="0" algn="ctr">
              <a:buNone/>
            </a:pPr>
            <a:r>
              <a:rPr lang="en-US" sz="2300" dirty="0"/>
              <a:t>Back Exercises</a:t>
            </a:r>
          </a:p>
          <a:p>
            <a:pPr marL="201168" lvl="1" indent="0" algn="ctr">
              <a:buNone/>
            </a:pPr>
            <a:r>
              <a:rPr lang="en-US" sz="2300" dirty="0"/>
              <a:t>Hand / Joint-Conservation</a:t>
            </a:r>
          </a:p>
          <a:p>
            <a:pPr marL="201168" lvl="1" indent="0" algn="ctr">
              <a:buNone/>
            </a:pPr>
            <a:r>
              <a:rPr lang="en-US" sz="2300" dirty="0"/>
              <a:t>Energy conservation</a:t>
            </a:r>
          </a:p>
          <a:p>
            <a:pPr marL="201168" lvl="1" indent="0" algn="ctr">
              <a:buNone/>
            </a:pPr>
            <a:r>
              <a:rPr lang="en-US" sz="2300" dirty="0"/>
              <a:t>Contrast Baths for Hands or Feet</a:t>
            </a:r>
          </a:p>
          <a:p>
            <a:pPr marL="201168" lvl="1" indent="0" algn="ctr">
              <a:buNone/>
            </a:pPr>
            <a:endParaRPr lang="en-US" sz="2200" dirty="0"/>
          </a:p>
          <a:p>
            <a:pPr marL="201168" lvl="1" indent="0" algn="ctr">
              <a:buNone/>
            </a:pPr>
            <a:r>
              <a:rPr lang="en-US" sz="2200" dirty="0"/>
              <a:t>*Ask your medical provider for a referral to OT if any of these exercises or adaptions cause pain.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A8D2B03-1AE6-6067-957C-D0D2EF70E8C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951305" y="321000"/>
            <a:ext cx="5003517" cy="5790551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>
                <a:solidFill>
                  <a:srgbClr val="006600"/>
                </a:solidFill>
              </a:rPr>
              <a:t>Resources: </a:t>
            </a:r>
          </a:p>
          <a:p>
            <a:r>
              <a:rPr lang="en-US" sz="1900" dirty="0"/>
              <a:t>Cook, A. M., &amp; Polgar, J. M. (2020). </a:t>
            </a:r>
            <a:r>
              <a:rPr lang="en-US" sz="1900" i="1" dirty="0"/>
              <a:t>Cook &amp; Hussey's assistive technologies</a:t>
            </a:r>
            <a:r>
              <a:rPr lang="en-US" sz="1900" dirty="0"/>
              <a:t>. Elsevier Health Sciences.</a:t>
            </a:r>
          </a:p>
          <a:p>
            <a:r>
              <a:rPr lang="en-US" sz="1900" dirty="0" err="1"/>
              <a:t>Damroth</a:t>
            </a:r>
            <a:r>
              <a:rPr lang="en-US" sz="1900" dirty="0"/>
              <a:t> et al., (2019). Farm injuries: Animal most common, machinery most lethal: An NTDB study. The American Surgeon. </a:t>
            </a:r>
          </a:p>
          <a:p>
            <a:r>
              <a:rPr lang="en-US" sz="1900" dirty="0"/>
              <a:t>Johnson et al., (2021) Agricultural Injuries among Farmers and Ranchers in the Central United States during 2011-2015. Journal of </a:t>
            </a:r>
            <a:r>
              <a:rPr lang="en-US" sz="1900" dirty="0" err="1"/>
              <a:t>Agromedicine</a:t>
            </a:r>
            <a:r>
              <a:rPr lang="en-US" sz="1900" dirty="0"/>
              <a:t>,</a:t>
            </a:r>
          </a:p>
          <a:p>
            <a:r>
              <a:rPr lang="en-US" sz="1900" dirty="0"/>
              <a:t>Mattila, T. E., Perkiö-Mäkelä, M., Hirvonen, M., Kinnunen, B., </a:t>
            </a:r>
            <a:r>
              <a:rPr lang="en-US" sz="1900" dirty="0" err="1"/>
              <a:t>Väre</a:t>
            </a:r>
            <a:r>
              <a:rPr lang="en-US" sz="1900" dirty="0"/>
              <a:t>, M., &amp; Rautiainen, R. H. (2022). Work exposures and mental and musculoskeletal symptoms in organic farming. Ergonomics, 65(2), 242-252</a:t>
            </a:r>
          </a:p>
          <a:p>
            <a:r>
              <a:rPr lang="en-US" sz="1900" dirty="0"/>
              <a:t>The AgrAbility Project (n.d.) The Toolbox; Assistive Technology Database. Retrieved on 9/3/2025 from </a:t>
            </a:r>
            <a:r>
              <a:rPr lang="en-US" sz="1900" dirty="0">
                <a:hlinkClick r:id="rId4"/>
              </a:rPr>
              <a:t>https://www.agrability.org/toolbox/</a:t>
            </a:r>
            <a:endParaRPr lang="en-US" sz="1900" dirty="0"/>
          </a:p>
          <a:p>
            <a:r>
              <a:rPr lang="en-US" sz="1900" dirty="0"/>
              <a:t>Wilhite et al., (2020). Agriculture for Life: A Guide for Health Promotion and Participation for Farmers with Health Challenges. </a:t>
            </a:r>
            <a:r>
              <a:rPr lang="en-US" sz="1900" i="1" dirty="0"/>
              <a:t>Journal of Consumer Health on the Internet</a:t>
            </a:r>
            <a:endParaRPr lang="en-US" sz="19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2AE1D-67FA-7C06-9EB7-53D7FFD0E3A1}"/>
              </a:ext>
            </a:extLst>
          </p:cNvPr>
          <p:cNvSpPr txBox="1"/>
          <p:nvPr/>
        </p:nvSpPr>
        <p:spPr>
          <a:xfrm>
            <a:off x="1231641" y="6495856"/>
            <a:ext cx="10888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Resources Link: https://drive.google.com/drive/folders/1MfjNTwY4Lgfxtz6WhJvTmefg9QvuXlop?usp=drive_link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1821902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Diagonal Corners Rounded 12" descr="Image of the HATT Model which stands for Human, Activity, Assistive Technology">
            <a:extLst>
              <a:ext uri="{FF2B5EF4-FFF2-40B4-BE49-F238E27FC236}">
                <a16:creationId xmlns:a16="http://schemas.microsoft.com/office/drawing/2014/main" id="{02ED8708-A84D-5D6E-5933-CC264AE9E869}"/>
              </a:ext>
            </a:extLst>
          </p:cNvPr>
          <p:cNvSpPr/>
          <p:nvPr/>
        </p:nvSpPr>
        <p:spPr>
          <a:xfrm>
            <a:off x="146706" y="0"/>
            <a:ext cx="11898588" cy="6858000"/>
          </a:xfrm>
          <a:prstGeom prst="round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03148-56F1-7A25-9E9D-089E989166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6250" y="182563"/>
            <a:ext cx="11268075" cy="673100"/>
          </a:xfrm>
        </p:spPr>
        <p:txBody>
          <a:bodyPr>
            <a:normAutofit/>
          </a:bodyPr>
          <a:lstStyle/>
          <a:p>
            <a:r>
              <a:rPr lang="en-US" sz="4400" dirty="0"/>
              <a:t>HAAT – Human, Activity, Assistive Technology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07B7980-1377-DD2B-62E8-C51D6482A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214878"/>
              </p:ext>
            </p:extLst>
          </p:nvPr>
        </p:nvGraphicFramePr>
        <p:xfrm>
          <a:off x="1194620" y="719666"/>
          <a:ext cx="8641698" cy="5955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711B8E3-28B6-EBF1-D29E-7D7B6C8C5A23}"/>
              </a:ext>
            </a:extLst>
          </p:cNvPr>
          <p:cNvSpPr txBox="1"/>
          <p:nvPr/>
        </p:nvSpPr>
        <p:spPr>
          <a:xfrm>
            <a:off x="354952" y="5659774"/>
            <a:ext cx="21736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Pictured: a pie chart that shows the relationship of the human, the activity and the assistive technology within the context of the person. 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607ACCEA-9751-934D-6BC7-C8DAD2C8A480}"/>
              </a:ext>
            </a:extLst>
          </p:cNvPr>
          <p:cNvSpPr/>
          <p:nvPr/>
        </p:nvSpPr>
        <p:spPr>
          <a:xfrm>
            <a:off x="8401169" y="5589639"/>
            <a:ext cx="2948301" cy="908528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Context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00573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3AC72-B964-2E66-CA25-7B366E826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Diagonal Corners Rounded 12" descr="HAAT Food Producers list">
            <a:extLst>
              <a:ext uri="{FF2B5EF4-FFF2-40B4-BE49-F238E27FC236}">
                <a16:creationId xmlns:a16="http://schemas.microsoft.com/office/drawing/2014/main" id="{33FC7192-F851-C3E0-EE74-006AFEAAEC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145982D-F1AD-1B66-1CC8-A28F6B897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0875820"/>
              </p:ext>
            </p:extLst>
          </p:nvPr>
        </p:nvGraphicFramePr>
        <p:xfrm>
          <a:off x="766916" y="182564"/>
          <a:ext cx="11090787" cy="685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B978458-E0F5-6C78-A28F-2C717E95A0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7193" y="182563"/>
            <a:ext cx="9228188" cy="673100"/>
          </a:xfrm>
        </p:spPr>
        <p:txBody>
          <a:bodyPr>
            <a:noAutofit/>
          </a:bodyPr>
          <a:lstStyle/>
          <a:p>
            <a:r>
              <a:rPr lang="en-US" sz="3500" dirty="0"/>
              <a:t>HAAT – Food Producers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B82BCCB-5F33-6B04-8E6B-78FFC76F85DD}"/>
              </a:ext>
            </a:extLst>
          </p:cNvPr>
          <p:cNvSpPr/>
          <p:nvPr/>
        </p:nvSpPr>
        <p:spPr>
          <a:xfrm>
            <a:off x="7654413" y="3414251"/>
            <a:ext cx="3923070" cy="1521923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Context: </a:t>
            </a:r>
            <a:r>
              <a:rPr lang="en-US" dirty="0"/>
              <a:t>muddy, brambles, sandy, thorny weeds, uneven terrain </a:t>
            </a:r>
          </a:p>
        </p:txBody>
      </p:sp>
    </p:spTree>
    <p:extLst>
      <p:ext uri="{BB962C8B-B14F-4D97-AF65-F5344CB8AC3E}">
        <p14:creationId xmlns:p14="http://schemas.microsoft.com/office/powerpoint/2010/main" val="4145208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EA5A6-E98C-16E0-7040-5B5892C4A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F376488-DEF5-B6D3-8AF6-31F3C9647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86956461"/>
              </p:ext>
            </p:extLst>
          </p:nvPr>
        </p:nvGraphicFramePr>
        <p:xfrm>
          <a:off x="174172" y="1047685"/>
          <a:ext cx="11698280" cy="569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70" name="Rectangle 2">
            <a:extLst>
              <a:ext uri="{FF2B5EF4-FFF2-40B4-BE49-F238E27FC236}">
                <a16:creationId xmlns:a16="http://schemas.microsoft.com/office/drawing/2014/main" id="{F308BCC2-4F0D-FD5E-6240-8DE30B31C8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69806" y="225359"/>
            <a:ext cx="9037531" cy="6890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/>
              <a:t>Cultivating Accessible Agriculture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31A21-2F76-0788-2A1C-50D5AC28FF64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</a:t>
            </a:r>
            <a:r>
              <a:rPr lang="en-US" sz="1200" dirty="0" err="1">
                <a:solidFill>
                  <a:schemeClr val="bg1"/>
                </a:solidFill>
              </a:rPr>
              <a:t>Tomatos</a:t>
            </a:r>
            <a:r>
              <a:rPr lang="en-US" sz="1200" dirty="0">
                <a:solidFill>
                  <a:schemeClr val="bg1"/>
                </a:solidFill>
              </a:rPr>
              <a:t>, Chili, Alfalfa, a tractor and a Track Master chair</a:t>
            </a:r>
          </a:p>
        </p:txBody>
      </p:sp>
    </p:spTree>
    <p:extLst>
      <p:ext uri="{BB962C8B-B14F-4D97-AF65-F5344CB8AC3E}">
        <p14:creationId xmlns:p14="http://schemas.microsoft.com/office/powerpoint/2010/main" val="243057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1A5FC-5B34-0664-37A1-A42503F88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CFF687-BD57-CC89-8444-ACC77EF3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Tomatoes and Ergonomics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0494E61-5C7D-8B03-1724-A85EF54D0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3" descr="Picture of tomatoes ">
            <a:extLst>
              <a:ext uri="{FF2B5EF4-FFF2-40B4-BE49-F238E27FC236}">
                <a16:creationId xmlns:a16="http://schemas.microsoft.com/office/drawing/2014/main" id="{A9B3B259-61B6-7B1E-586D-C14E957150E9}"/>
              </a:ext>
            </a:extLst>
          </p:cNvPr>
          <p:cNvSpPr/>
          <p:nvPr/>
        </p:nvSpPr>
        <p:spPr>
          <a:xfrm>
            <a:off x="9330612" y="19299"/>
            <a:ext cx="2861387" cy="1826435"/>
          </a:xfrm>
          <a:prstGeom prst="rect">
            <a:avLst/>
          </a:prstGeom>
          <a:blipFill>
            <a:blip r:embed="rId3"/>
            <a:srcRect/>
            <a:stretch>
              <a:fillRect t="-21000" b="-2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389576D1-CE94-13E0-43DA-CBE22C250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8402810"/>
              </p:ext>
            </p:extLst>
          </p:nvPr>
        </p:nvGraphicFramePr>
        <p:xfrm>
          <a:off x="1036320" y="2723053"/>
          <a:ext cx="9865153" cy="3441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B9BA955-7705-DE40-CB4D-3EF9B9367FA7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vine covered in ripening tomatoes</a:t>
            </a:r>
          </a:p>
        </p:txBody>
      </p:sp>
    </p:spTree>
    <p:extLst>
      <p:ext uri="{BB962C8B-B14F-4D97-AF65-F5344CB8AC3E}">
        <p14:creationId xmlns:p14="http://schemas.microsoft.com/office/powerpoint/2010/main" val="256105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5EDE6-4F00-D355-C0B1-FA22C419C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Picture of tomatoes">
            <a:extLst>
              <a:ext uri="{FF2B5EF4-FFF2-40B4-BE49-F238E27FC236}">
                <a16:creationId xmlns:a16="http://schemas.microsoft.com/office/drawing/2014/main" id="{6F499A94-96A9-41D2-E426-7AB83D196DF0}"/>
              </a:ext>
            </a:extLst>
          </p:cNvPr>
          <p:cNvSpPr/>
          <p:nvPr/>
        </p:nvSpPr>
        <p:spPr>
          <a:xfrm>
            <a:off x="9370449" y="0"/>
            <a:ext cx="2821551" cy="1761932"/>
          </a:xfrm>
          <a:prstGeom prst="rect">
            <a:avLst/>
          </a:prstGeom>
          <a:blipFill>
            <a:blip r:embed="rId3"/>
            <a:srcRect/>
            <a:stretch>
              <a:fillRect t="-21000" b="-2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1A68C-FA4A-70A8-BA22-18084260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28" y="278238"/>
            <a:ext cx="10058400" cy="1450757"/>
          </a:xfrm>
        </p:spPr>
        <p:txBody>
          <a:bodyPr/>
          <a:lstStyle/>
          <a:p>
            <a:r>
              <a:rPr lang="en-US" dirty="0"/>
              <a:t>Assistive Technology</a:t>
            </a:r>
            <a:br>
              <a:rPr lang="en-US" dirty="0"/>
            </a:br>
            <a:r>
              <a:rPr lang="en-US" dirty="0"/>
              <a:t>For Ergonomics – Back Pain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DF9BD17-7DB0-E6A0-95C4-14BE3A5B5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678604"/>
              </p:ext>
            </p:extLst>
          </p:nvPr>
        </p:nvGraphicFramePr>
        <p:xfrm>
          <a:off x="475861" y="2310758"/>
          <a:ext cx="11432659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13B381-FF05-6E7B-00AD-D252B024E24C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roll-in raised garden, a long-handled weeding device and a handle for shovels </a:t>
            </a:r>
          </a:p>
        </p:txBody>
      </p:sp>
    </p:spTree>
    <p:extLst>
      <p:ext uri="{BB962C8B-B14F-4D97-AF65-F5344CB8AC3E}">
        <p14:creationId xmlns:p14="http://schemas.microsoft.com/office/powerpoint/2010/main" val="3343448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picture of tomatoes">
            <a:extLst>
              <a:ext uri="{FF2B5EF4-FFF2-40B4-BE49-F238E27FC236}">
                <a16:creationId xmlns:a16="http://schemas.microsoft.com/office/drawing/2014/main" id="{4D4BEA05-CF8B-F7AD-4A64-D671E450E3B0}"/>
              </a:ext>
            </a:extLst>
          </p:cNvPr>
          <p:cNvSpPr/>
          <p:nvPr/>
        </p:nvSpPr>
        <p:spPr>
          <a:xfrm>
            <a:off x="9183838" y="0"/>
            <a:ext cx="3008162" cy="1789924"/>
          </a:xfrm>
          <a:prstGeom prst="rect">
            <a:avLst/>
          </a:prstGeom>
          <a:blipFill>
            <a:blip r:embed="rId2"/>
            <a:srcRect/>
            <a:stretch>
              <a:fillRect t="-21000" b="-2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CD3C89-839A-E8CC-F12E-A951DA89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Assistive Technology</a:t>
            </a:r>
            <a:br>
              <a:rPr lang="en-US" dirty="0"/>
            </a:br>
            <a:r>
              <a:rPr lang="en-US" dirty="0"/>
              <a:t>For Ergonomics - Balance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BC07F56-6120-D8B7-A622-E9B31D56E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734917"/>
              </p:ext>
            </p:extLst>
          </p:nvPr>
        </p:nvGraphicFramePr>
        <p:xfrm>
          <a:off x="270589" y="2319123"/>
          <a:ext cx="1161029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3A5165B-276C-B75D-A47E-D7AEC924BA20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folding garden stool, a mushroom bottom garden rocker and a garden wagon with a built-in seat</a:t>
            </a:r>
          </a:p>
        </p:txBody>
      </p:sp>
    </p:spTree>
    <p:extLst>
      <p:ext uri="{BB962C8B-B14F-4D97-AF65-F5344CB8AC3E}">
        <p14:creationId xmlns:p14="http://schemas.microsoft.com/office/powerpoint/2010/main" val="1328367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FDCC1-DACF-7CEB-A530-8653AB04E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picture of tomatoes">
            <a:extLst>
              <a:ext uri="{FF2B5EF4-FFF2-40B4-BE49-F238E27FC236}">
                <a16:creationId xmlns:a16="http://schemas.microsoft.com/office/drawing/2014/main" id="{B5D186EC-8CAC-ED51-3458-C18F709061C1}"/>
              </a:ext>
            </a:extLst>
          </p:cNvPr>
          <p:cNvSpPr/>
          <p:nvPr/>
        </p:nvSpPr>
        <p:spPr>
          <a:xfrm>
            <a:off x="9517224" y="0"/>
            <a:ext cx="2674776" cy="1642188"/>
          </a:xfrm>
          <a:prstGeom prst="rect">
            <a:avLst/>
          </a:prstGeom>
          <a:blipFill>
            <a:blip r:embed="rId3"/>
            <a:srcRect/>
            <a:stretch>
              <a:fillRect t="-21000" b="-2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F75A0-45EB-784C-FA21-4FE97560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1" y="278238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Assistive Technology</a:t>
            </a:r>
            <a:br>
              <a:rPr lang="en-US" sz="4400" dirty="0"/>
            </a:br>
            <a:r>
              <a:rPr lang="en-US" sz="4400" dirty="0"/>
              <a:t>For Ergonomics – Joint Protection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1BF0406-F290-1962-56DB-551095329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884729"/>
              </p:ext>
            </p:extLst>
          </p:nvPr>
        </p:nvGraphicFramePr>
        <p:xfrm>
          <a:off x="289249" y="2310758"/>
          <a:ext cx="11684586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70BE343-4C78-9F3B-B6D3-9FDB5A53BD41}"/>
              </a:ext>
            </a:extLst>
          </p:cNvPr>
          <p:cNvSpPr txBox="1"/>
          <p:nvPr/>
        </p:nvSpPr>
        <p:spPr>
          <a:xfrm>
            <a:off x="989045" y="6462324"/>
            <a:ext cx="1109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Pictured: a large-diameter bucket handle, long-armed loppers and a long-reach cultivator</a:t>
            </a:r>
          </a:p>
        </p:txBody>
      </p:sp>
    </p:spTree>
    <p:extLst>
      <p:ext uri="{BB962C8B-B14F-4D97-AF65-F5344CB8AC3E}">
        <p14:creationId xmlns:p14="http://schemas.microsoft.com/office/powerpoint/2010/main" val="278592731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2">
      <a:dk1>
        <a:srgbClr val="000000"/>
      </a:dk1>
      <a:lt1>
        <a:srgbClr val="FFFFFF"/>
      </a:lt1>
      <a:dk2>
        <a:srgbClr val="63666A"/>
      </a:dk2>
      <a:lt2>
        <a:srgbClr val="A7A8AA"/>
      </a:lt2>
      <a:accent1>
        <a:srgbClr val="BA0C2F"/>
      </a:accent1>
      <a:accent2>
        <a:srgbClr val="BA0C2F"/>
      </a:accent2>
      <a:accent3>
        <a:srgbClr val="008A86"/>
      </a:accent3>
      <a:accent4>
        <a:srgbClr val="ED8B00"/>
      </a:accent4>
      <a:accent5>
        <a:srgbClr val="A8AA19"/>
      </a:accent5>
      <a:accent6>
        <a:srgbClr val="C05131"/>
      </a:accent6>
      <a:hlink>
        <a:srgbClr val="008A86"/>
      </a:hlink>
      <a:folHlink>
        <a:srgbClr val="BA0C2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2420</TotalTime>
  <Words>1486</Words>
  <Application>Microsoft Office PowerPoint</Application>
  <PresentationFormat>Widescreen</PresentationFormat>
  <Paragraphs>243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Retrospect</vt:lpstr>
      <vt:lpstr>Supporting Food Growers with Assistive Technology </vt:lpstr>
      <vt:lpstr>Learning Objectives</vt:lpstr>
      <vt:lpstr>HAAT – Human, Activity, Assistive Technology </vt:lpstr>
      <vt:lpstr>HAAT – Food Producers</vt:lpstr>
      <vt:lpstr>Cultivating Accessible Agriculture </vt:lpstr>
      <vt:lpstr>Tomatoes and Ergonomics</vt:lpstr>
      <vt:lpstr>Assistive Technology For Ergonomics – Back Pain</vt:lpstr>
      <vt:lpstr>Assistive Technology For Ergonomics - Balance</vt:lpstr>
      <vt:lpstr>Assistive Technology For Ergonomics – Joint Protection</vt:lpstr>
      <vt:lpstr>Chili and Heat &amp; Senses</vt:lpstr>
      <vt:lpstr>Assistive Technology Temperature Regulation</vt:lpstr>
      <vt:lpstr>Assistive Technology Vision Loss</vt:lpstr>
      <vt:lpstr>Alfalfa: Sowing and Harvesting</vt:lpstr>
      <vt:lpstr>Alfalfa: Sowing and Harvesting Cont.</vt:lpstr>
      <vt:lpstr>Tractors and Implements</vt:lpstr>
      <vt:lpstr>Tractors and Implements Cont.</vt:lpstr>
      <vt:lpstr>Tractors and Implements Power Take-Off Link</vt:lpstr>
      <vt:lpstr>Farm Site Mobility </vt:lpstr>
      <vt:lpstr>Farm Site Mobility Cont. </vt:lpstr>
      <vt:lpstr>NM AgrAbility No-Cost Evaluation</vt:lpstr>
      <vt:lpstr>Free Resources Available to Food Growers</vt:lpstr>
      <vt:lpstr>More Resources</vt:lpstr>
      <vt:lpstr>QR Code to Pain and Fatigue Resources*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Gregory Rule</dc:creator>
  <cp:lastModifiedBy>Armijo, Jesse, GCD</cp:lastModifiedBy>
  <cp:revision>47</cp:revision>
  <dcterms:created xsi:type="dcterms:W3CDTF">2017-06-25T02:05:31Z</dcterms:created>
  <dcterms:modified xsi:type="dcterms:W3CDTF">2025-09-15T16:54:14Z</dcterms:modified>
</cp:coreProperties>
</file>