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5" r:id="rId9"/>
    <p:sldId id="266" r:id="rId10"/>
    <p:sldId id="261" r:id="rId11"/>
    <p:sldId id="269" r:id="rId12"/>
    <p:sldId id="271" r:id="rId13"/>
    <p:sldId id="270" r:id="rId14"/>
    <p:sldId id="278" r:id="rId15"/>
    <p:sldId id="272" r:id="rId16"/>
    <p:sldId id="279" r:id="rId17"/>
    <p:sldId id="273" r:id="rId18"/>
    <p:sldId id="280" r:id="rId19"/>
    <p:sldId id="275" r:id="rId20"/>
    <p:sldId id="274" r:id="rId21"/>
    <p:sldId id="276" r:id="rId22"/>
    <p:sldId id="277" r:id="rId23"/>
    <p:sldId id="281" r:id="rId24"/>
    <p:sldId id="282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74F1F-FAED-400A-9255-6332032B5B2D}" v="223" dt="2025-09-03T18:04:30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8DC5E-7124-4C70-B211-73DFEE0E802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19ACC1-E58F-41C6-BCDB-0C07BD8878A1}">
      <dgm:prSet/>
      <dgm:spPr/>
      <dgm:t>
        <a:bodyPr/>
        <a:lstStyle/>
        <a:p>
          <a:r>
            <a:rPr lang="en-US" dirty="0"/>
            <a:t>Hank</a:t>
          </a:r>
        </a:p>
        <a:p>
          <a:r>
            <a:rPr lang="en-US" dirty="0"/>
            <a:t>Clinical Rehabilitation Engineer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495B6CD-6BB4-4F2C-A758-CCA8810DA7D4}" type="parTrans" cxnId="{4A77D605-39F7-4F2C-AE5F-C83FBA038D38}">
      <dgm:prSet/>
      <dgm:spPr/>
      <dgm:t>
        <a:bodyPr/>
        <a:lstStyle/>
        <a:p>
          <a:endParaRPr lang="en-US"/>
        </a:p>
      </dgm:t>
    </dgm:pt>
    <dgm:pt modelId="{023102E2-6F39-4D40-99C8-95ED6D244E4B}" type="sibTrans" cxnId="{4A77D605-39F7-4F2C-AE5F-C83FBA038D38}">
      <dgm:prSet/>
      <dgm:spPr/>
      <dgm:t>
        <a:bodyPr/>
        <a:lstStyle/>
        <a:p>
          <a:endParaRPr lang="en-US"/>
        </a:p>
      </dgm:t>
    </dgm:pt>
    <dgm:pt modelId="{4A84DB1B-BB0D-48F4-9794-3DFBC9E3EAF6}">
      <dgm:prSet/>
      <dgm:spPr/>
      <dgm:t>
        <a:bodyPr/>
        <a:lstStyle/>
        <a:p>
          <a:r>
            <a:rPr lang="en-US" dirty="0"/>
            <a:t>Andy</a:t>
          </a:r>
        </a:p>
        <a:p>
          <a:r>
            <a:rPr lang="en-US" dirty="0"/>
            <a:t>Occupational Therapist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12CE34A-F8F2-4BBE-8E82-7BDC3AA72FAD}" type="parTrans" cxnId="{E19035BC-507C-4FFE-877C-3FCC84C5D109}">
      <dgm:prSet/>
      <dgm:spPr/>
      <dgm:t>
        <a:bodyPr/>
        <a:lstStyle/>
        <a:p>
          <a:endParaRPr lang="en-US"/>
        </a:p>
      </dgm:t>
    </dgm:pt>
    <dgm:pt modelId="{FE0288BA-762C-4097-9425-1908BB35517E}" type="sibTrans" cxnId="{E19035BC-507C-4FFE-877C-3FCC84C5D109}">
      <dgm:prSet/>
      <dgm:spPr/>
      <dgm:t>
        <a:bodyPr/>
        <a:lstStyle/>
        <a:p>
          <a:endParaRPr lang="en-US"/>
        </a:p>
      </dgm:t>
    </dgm:pt>
    <dgm:pt modelId="{4D66B747-59B8-4891-959F-193C1421FC4C}">
      <dgm:prSet/>
      <dgm:spPr/>
      <dgm:t>
        <a:bodyPr/>
        <a:lstStyle/>
        <a:p>
          <a:endParaRPr lang="en-US" dirty="0"/>
        </a:p>
      </dgm:t>
    </dgm:pt>
    <dgm:pt modelId="{DEE080C7-212B-4E16-815B-63D381A33CB4}" type="parTrans" cxnId="{59A14DF4-F228-4E58-BDF5-4CEFA6A8474D}">
      <dgm:prSet/>
      <dgm:spPr/>
      <dgm:t>
        <a:bodyPr/>
        <a:lstStyle/>
        <a:p>
          <a:endParaRPr lang="en-US"/>
        </a:p>
      </dgm:t>
    </dgm:pt>
    <dgm:pt modelId="{F2CF2419-24BD-44F5-9BEC-A5ECBA175CF6}" type="sibTrans" cxnId="{59A14DF4-F228-4E58-BDF5-4CEFA6A8474D}">
      <dgm:prSet/>
      <dgm:spPr/>
      <dgm:t>
        <a:bodyPr/>
        <a:lstStyle/>
        <a:p>
          <a:endParaRPr lang="en-US"/>
        </a:p>
      </dgm:t>
    </dgm:pt>
    <dgm:pt modelId="{186646BC-DCF1-4476-B84F-387FE2B28AA4}" type="pres">
      <dgm:prSet presAssocID="{EDD8DC5E-7124-4C70-B211-73DFEE0E8027}" presName="linear" presStyleCnt="0">
        <dgm:presLayoutVars>
          <dgm:animLvl val="lvl"/>
          <dgm:resizeHandles val="exact"/>
        </dgm:presLayoutVars>
      </dgm:prSet>
      <dgm:spPr/>
    </dgm:pt>
    <dgm:pt modelId="{AF437F47-B6E4-4E46-B37E-A14CBE82C354}" type="pres">
      <dgm:prSet presAssocID="{CD19ACC1-E58F-41C6-BCDB-0C07BD8878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50F2717-76E3-4EF2-B263-9A9A74ACBBF7}" type="pres">
      <dgm:prSet presAssocID="{CD19ACC1-E58F-41C6-BCDB-0C07BD8878A1}" presName="childText" presStyleLbl="revTx" presStyleIdx="0" presStyleCnt="1">
        <dgm:presLayoutVars>
          <dgm:bulletEnabled val="1"/>
        </dgm:presLayoutVars>
      </dgm:prSet>
      <dgm:spPr/>
    </dgm:pt>
    <dgm:pt modelId="{267AA946-9CF0-4754-8679-745415893FA7}" type="pres">
      <dgm:prSet presAssocID="{4A84DB1B-BB0D-48F4-9794-3DFBC9E3EAF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A77D605-39F7-4F2C-AE5F-C83FBA038D38}" srcId="{EDD8DC5E-7124-4C70-B211-73DFEE0E8027}" destId="{CD19ACC1-E58F-41C6-BCDB-0C07BD8878A1}" srcOrd="0" destOrd="0" parTransId="{E495B6CD-6BB4-4F2C-A758-CCA8810DA7D4}" sibTransId="{023102E2-6F39-4D40-99C8-95ED6D244E4B}"/>
    <dgm:cxn modelId="{CE2FDF13-224C-4087-B79D-759C991F95A7}" type="presOf" srcId="{4A84DB1B-BB0D-48F4-9794-3DFBC9E3EAF6}" destId="{267AA946-9CF0-4754-8679-745415893FA7}" srcOrd="0" destOrd="0" presId="urn:microsoft.com/office/officeart/2005/8/layout/vList2"/>
    <dgm:cxn modelId="{33C50B4E-92D0-4330-BA61-BE1C6575823F}" type="presOf" srcId="{4D66B747-59B8-4891-959F-193C1421FC4C}" destId="{C50F2717-76E3-4EF2-B263-9A9A74ACBBF7}" srcOrd="0" destOrd="0" presId="urn:microsoft.com/office/officeart/2005/8/layout/vList2"/>
    <dgm:cxn modelId="{E2C6D35A-05FA-40B4-8827-30BE7284E713}" type="presOf" srcId="{CD19ACC1-E58F-41C6-BCDB-0C07BD8878A1}" destId="{AF437F47-B6E4-4E46-B37E-A14CBE82C354}" srcOrd="0" destOrd="0" presId="urn:microsoft.com/office/officeart/2005/8/layout/vList2"/>
    <dgm:cxn modelId="{CA2CD3B7-F1FC-4D4D-A181-610FE4599975}" type="presOf" srcId="{EDD8DC5E-7124-4C70-B211-73DFEE0E8027}" destId="{186646BC-DCF1-4476-B84F-387FE2B28AA4}" srcOrd="0" destOrd="0" presId="urn:microsoft.com/office/officeart/2005/8/layout/vList2"/>
    <dgm:cxn modelId="{E19035BC-507C-4FFE-877C-3FCC84C5D109}" srcId="{EDD8DC5E-7124-4C70-B211-73DFEE0E8027}" destId="{4A84DB1B-BB0D-48F4-9794-3DFBC9E3EAF6}" srcOrd="1" destOrd="0" parTransId="{512CE34A-F8F2-4BBE-8E82-7BDC3AA72FAD}" sibTransId="{FE0288BA-762C-4097-9425-1908BB35517E}"/>
    <dgm:cxn modelId="{59A14DF4-F228-4E58-BDF5-4CEFA6A8474D}" srcId="{CD19ACC1-E58F-41C6-BCDB-0C07BD8878A1}" destId="{4D66B747-59B8-4891-959F-193C1421FC4C}" srcOrd="0" destOrd="0" parTransId="{DEE080C7-212B-4E16-815B-63D381A33CB4}" sibTransId="{F2CF2419-24BD-44F5-9BEC-A5ECBA175CF6}"/>
    <dgm:cxn modelId="{C9BEAF43-DFB4-4B66-8085-A26A7EE93C7D}" type="presParOf" srcId="{186646BC-DCF1-4476-B84F-387FE2B28AA4}" destId="{AF437F47-B6E4-4E46-B37E-A14CBE82C354}" srcOrd="0" destOrd="0" presId="urn:microsoft.com/office/officeart/2005/8/layout/vList2"/>
    <dgm:cxn modelId="{B35BDDE4-D136-43F8-8C30-EB31FFBCD107}" type="presParOf" srcId="{186646BC-DCF1-4476-B84F-387FE2B28AA4}" destId="{C50F2717-76E3-4EF2-B263-9A9A74ACBBF7}" srcOrd="1" destOrd="0" presId="urn:microsoft.com/office/officeart/2005/8/layout/vList2"/>
    <dgm:cxn modelId="{A4FAB244-8892-467C-ABC4-3EE962DBDF2F}" type="presParOf" srcId="{186646BC-DCF1-4476-B84F-387FE2B28AA4}" destId="{267AA946-9CF0-4754-8679-745415893FA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8DD35D-7C37-4563-B42F-9F09D391CEA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866C98-E023-4F36-BD09-38ADB9B21B58}">
      <dgm:prSet/>
      <dgm:spPr/>
      <dgm:t>
        <a:bodyPr/>
        <a:lstStyle/>
        <a:p>
          <a:r>
            <a:rPr lang="en-US"/>
            <a:t>Hank</a:t>
          </a:r>
        </a:p>
      </dgm:t>
    </dgm:pt>
    <dgm:pt modelId="{8CF631A2-0E86-4066-9748-8E51102ADE1A}" type="parTrans" cxnId="{C835EAE7-DC59-4D1A-86C7-50371BE275F1}">
      <dgm:prSet/>
      <dgm:spPr/>
      <dgm:t>
        <a:bodyPr/>
        <a:lstStyle/>
        <a:p>
          <a:endParaRPr lang="en-US"/>
        </a:p>
      </dgm:t>
    </dgm:pt>
    <dgm:pt modelId="{3A6B9FB6-427D-42AC-96C4-0F9321987419}" type="sibTrans" cxnId="{C835EAE7-DC59-4D1A-86C7-50371BE275F1}">
      <dgm:prSet/>
      <dgm:spPr/>
      <dgm:t>
        <a:bodyPr/>
        <a:lstStyle/>
        <a:p>
          <a:endParaRPr lang="en-US"/>
        </a:p>
      </dgm:t>
    </dgm:pt>
    <dgm:pt modelId="{58E4000A-C361-4AAA-804E-2C02B28525C7}">
      <dgm:prSet/>
      <dgm:spPr/>
      <dgm:t>
        <a:bodyPr/>
        <a:lstStyle/>
        <a:p>
          <a:r>
            <a:rPr lang="en-US"/>
            <a:t>Hank.Madden@va.gov</a:t>
          </a:r>
        </a:p>
      </dgm:t>
    </dgm:pt>
    <dgm:pt modelId="{EE672E14-BAE7-448C-8732-CC9AB8D266B2}" type="parTrans" cxnId="{3D44AA4E-0CA7-43A1-A9DB-5FDEBD418E6B}">
      <dgm:prSet/>
      <dgm:spPr/>
      <dgm:t>
        <a:bodyPr/>
        <a:lstStyle/>
        <a:p>
          <a:endParaRPr lang="en-US"/>
        </a:p>
      </dgm:t>
    </dgm:pt>
    <dgm:pt modelId="{5A934F14-C76B-4C15-9E51-6847805439DF}" type="sibTrans" cxnId="{3D44AA4E-0CA7-43A1-A9DB-5FDEBD418E6B}">
      <dgm:prSet/>
      <dgm:spPr/>
      <dgm:t>
        <a:bodyPr/>
        <a:lstStyle/>
        <a:p>
          <a:endParaRPr lang="en-US"/>
        </a:p>
      </dgm:t>
    </dgm:pt>
    <dgm:pt modelId="{E8BFCCDC-8C0B-4AA2-857A-43E91FFFC8E3}">
      <dgm:prSet/>
      <dgm:spPr/>
      <dgm:t>
        <a:bodyPr/>
        <a:lstStyle/>
        <a:p>
          <a:r>
            <a:rPr lang="en-US"/>
            <a:t>Andy</a:t>
          </a:r>
        </a:p>
      </dgm:t>
    </dgm:pt>
    <dgm:pt modelId="{2A1F6EC5-C821-4CFA-9456-3291C9E71548}" type="parTrans" cxnId="{E153682D-0EAF-4339-BAF4-C610ED3F081D}">
      <dgm:prSet/>
      <dgm:spPr/>
      <dgm:t>
        <a:bodyPr/>
        <a:lstStyle/>
        <a:p>
          <a:endParaRPr lang="en-US"/>
        </a:p>
      </dgm:t>
    </dgm:pt>
    <dgm:pt modelId="{2A8917F6-B675-437C-A270-0CD081CDD595}" type="sibTrans" cxnId="{E153682D-0EAF-4339-BAF4-C610ED3F081D}">
      <dgm:prSet/>
      <dgm:spPr/>
      <dgm:t>
        <a:bodyPr/>
        <a:lstStyle/>
        <a:p>
          <a:endParaRPr lang="en-US"/>
        </a:p>
      </dgm:t>
    </dgm:pt>
    <dgm:pt modelId="{EFC6D1F6-9F88-4498-B83A-A45A07F183C4}">
      <dgm:prSet/>
      <dgm:spPr/>
      <dgm:t>
        <a:bodyPr/>
        <a:lstStyle/>
        <a:p>
          <a:r>
            <a:rPr lang="en-US"/>
            <a:t>Andrew.Schlosser@va.gov</a:t>
          </a:r>
        </a:p>
      </dgm:t>
    </dgm:pt>
    <dgm:pt modelId="{6D3A82D2-B430-43D8-BC1F-1E34D93D323B}" type="parTrans" cxnId="{EBFB2BC5-AD2E-4DC1-ACCC-900400A7BFA8}">
      <dgm:prSet/>
      <dgm:spPr/>
      <dgm:t>
        <a:bodyPr/>
        <a:lstStyle/>
        <a:p>
          <a:endParaRPr lang="en-US"/>
        </a:p>
      </dgm:t>
    </dgm:pt>
    <dgm:pt modelId="{2171F799-C0B3-4C38-969B-5DCD3A258ACA}" type="sibTrans" cxnId="{EBFB2BC5-AD2E-4DC1-ACCC-900400A7BFA8}">
      <dgm:prSet/>
      <dgm:spPr/>
      <dgm:t>
        <a:bodyPr/>
        <a:lstStyle/>
        <a:p>
          <a:endParaRPr lang="en-US"/>
        </a:p>
      </dgm:t>
    </dgm:pt>
    <dgm:pt modelId="{7F930579-AD84-490D-8A57-FDE46DA51507}" type="pres">
      <dgm:prSet presAssocID="{6D8DD35D-7C37-4563-B42F-9F09D391CEAB}" presName="linear" presStyleCnt="0">
        <dgm:presLayoutVars>
          <dgm:animLvl val="lvl"/>
          <dgm:resizeHandles val="exact"/>
        </dgm:presLayoutVars>
      </dgm:prSet>
      <dgm:spPr/>
    </dgm:pt>
    <dgm:pt modelId="{2F64191D-00D6-42D2-8F21-DCEC7895DEDA}" type="pres">
      <dgm:prSet presAssocID="{CF866C98-E023-4F36-BD09-38ADB9B21B5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ADF6D1A-8920-4C0A-87DE-77AE106CF82C}" type="pres">
      <dgm:prSet presAssocID="{CF866C98-E023-4F36-BD09-38ADB9B21B58}" presName="childText" presStyleLbl="revTx" presStyleIdx="0" presStyleCnt="2">
        <dgm:presLayoutVars>
          <dgm:bulletEnabled val="1"/>
        </dgm:presLayoutVars>
      </dgm:prSet>
      <dgm:spPr/>
    </dgm:pt>
    <dgm:pt modelId="{9458A81B-D6DC-4B48-89F8-9D2EC6A9BD5E}" type="pres">
      <dgm:prSet presAssocID="{E8BFCCDC-8C0B-4AA2-857A-43E91FFFC8E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DF45218-B080-4300-86F6-0EE4FAA37E95}" type="pres">
      <dgm:prSet presAssocID="{E8BFCCDC-8C0B-4AA2-857A-43E91FFFC8E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4C7F206-DD27-4A52-B3DC-FAEF84334801}" type="presOf" srcId="{E8BFCCDC-8C0B-4AA2-857A-43E91FFFC8E3}" destId="{9458A81B-D6DC-4B48-89F8-9D2EC6A9BD5E}" srcOrd="0" destOrd="0" presId="urn:microsoft.com/office/officeart/2005/8/layout/vList2"/>
    <dgm:cxn modelId="{E153682D-0EAF-4339-BAF4-C610ED3F081D}" srcId="{6D8DD35D-7C37-4563-B42F-9F09D391CEAB}" destId="{E8BFCCDC-8C0B-4AA2-857A-43E91FFFC8E3}" srcOrd="1" destOrd="0" parTransId="{2A1F6EC5-C821-4CFA-9456-3291C9E71548}" sibTransId="{2A8917F6-B675-437C-A270-0CD081CDD595}"/>
    <dgm:cxn modelId="{3D44AA4E-0CA7-43A1-A9DB-5FDEBD418E6B}" srcId="{CF866C98-E023-4F36-BD09-38ADB9B21B58}" destId="{58E4000A-C361-4AAA-804E-2C02B28525C7}" srcOrd="0" destOrd="0" parTransId="{EE672E14-BAE7-448C-8732-CC9AB8D266B2}" sibTransId="{5A934F14-C76B-4C15-9E51-6847805439DF}"/>
    <dgm:cxn modelId="{33666B52-777F-4259-9C2A-F5FC6BF200BB}" type="presOf" srcId="{58E4000A-C361-4AAA-804E-2C02B28525C7}" destId="{2ADF6D1A-8920-4C0A-87DE-77AE106CF82C}" srcOrd="0" destOrd="0" presId="urn:microsoft.com/office/officeart/2005/8/layout/vList2"/>
    <dgm:cxn modelId="{92BE36B1-30FA-48FC-816D-F0A2F7E2B084}" type="presOf" srcId="{CF866C98-E023-4F36-BD09-38ADB9B21B58}" destId="{2F64191D-00D6-42D2-8F21-DCEC7895DEDA}" srcOrd="0" destOrd="0" presId="urn:microsoft.com/office/officeart/2005/8/layout/vList2"/>
    <dgm:cxn modelId="{EBFB2BC5-AD2E-4DC1-ACCC-900400A7BFA8}" srcId="{E8BFCCDC-8C0B-4AA2-857A-43E91FFFC8E3}" destId="{EFC6D1F6-9F88-4498-B83A-A45A07F183C4}" srcOrd="0" destOrd="0" parTransId="{6D3A82D2-B430-43D8-BC1F-1E34D93D323B}" sibTransId="{2171F799-C0B3-4C38-969B-5DCD3A258ACA}"/>
    <dgm:cxn modelId="{7923D8E3-3F99-4FF4-A0AF-95C6293A6A65}" type="presOf" srcId="{6D8DD35D-7C37-4563-B42F-9F09D391CEAB}" destId="{7F930579-AD84-490D-8A57-FDE46DA51507}" srcOrd="0" destOrd="0" presId="urn:microsoft.com/office/officeart/2005/8/layout/vList2"/>
    <dgm:cxn modelId="{C835EAE7-DC59-4D1A-86C7-50371BE275F1}" srcId="{6D8DD35D-7C37-4563-B42F-9F09D391CEAB}" destId="{CF866C98-E023-4F36-BD09-38ADB9B21B58}" srcOrd="0" destOrd="0" parTransId="{8CF631A2-0E86-4066-9748-8E51102ADE1A}" sibTransId="{3A6B9FB6-427D-42AC-96C4-0F9321987419}"/>
    <dgm:cxn modelId="{DDC7BEFC-EB34-442D-8751-DE7B68059E6C}" type="presOf" srcId="{EFC6D1F6-9F88-4498-B83A-A45A07F183C4}" destId="{8DF45218-B080-4300-86F6-0EE4FAA37E95}" srcOrd="0" destOrd="0" presId="urn:microsoft.com/office/officeart/2005/8/layout/vList2"/>
    <dgm:cxn modelId="{213843BC-1F17-40A6-BE12-CEDF7EB7CFCD}" type="presParOf" srcId="{7F930579-AD84-490D-8A57-FDE46DA51507}" destId="{2F64191D-00D6-42D2-8F21-DCEC7895DEDA}" srcOrd="0" destOrd="0" presId="urn:microsoft.com/office/officeart/2005/8/layout/vList2"/>
    <dgm:cxn modelId="{2CDE67EF-0736-4EE7-A5A6-ABDB27CEFC3D}" type="presParOf" srcId="{7F930579-AD84-490D-8A57-FDE46DA51507}" destId="{2ADF6D1A-8920-4C0A-87DE-77AE106CF82C}" srcOrd="1" destOrd="0" presId="urn:microsoft.com/office/officeart/2005/8/layout/vList2"/>
    <dgm:cxn modelId="{A90ADA75-6BC4-487D-A77E-BF6379870671}" type="presParOf" srcId="{7F930579-AD84-490D-8A57-FDE46DA51507}" destId="{9458A81B-D6DC-4B48-89F8-9D2EC6A9BD5E}" srcOrd="2" destOrd="0" presId="urn:microsoft.com/office/officeart/2005/8/layout/vList2"/>
    <dgm:cxn modelId="{6A917013-D02D-4735-ABB0-12C87D81543E}" type="presParOf" srcId="{7F930579-AD84-490D-8A57-FDE46DA51507}" destId="{8DF45218-B080-4300-86F6-0EE4FAA37E9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F5E9F-39D6-4A2C-8820-418A3C4E90B8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259963-3627-47B8-8FF6-F6E5896C0110}">
      <dgm:prSet/>
      <dgm:spPr/>
      <dgm:t>
        <a:bodyPr/>
        <a:lstStyle/>
        <a:p>
          <a:r>
            <a:rPr lang="en-US" dirty="0"/>
            <a:t>What is CRE?</a:t>
          </a:r>
        </a:p>
      </dgm:t>
    </dgm:pt>
    <dgm:pt modelId="{BD643CAE-9C7A-407D-9529-30794F678A5C}" type="parTrans" cxnId="{D1080638-3B0B-4A7B-9AEA-12A34F650D86}">
      <dgm:prSet/>
      <dgm:spPr/>
      <dgm:t>
        <a:bodyPr/>
        <a:lstStyle/>
        <a:p>
          <a:endParaRPr lang="en-US"/>
        </a:p>
      </dgm:t>
    </dgm:pt>
    <dgm:pt modelId="{502C5244-A78C-4EE4-9B54-343A535C9C46}" type="sibTrans" cxnId="{D1080638-3B0B-4A7B-9AEA-12A34F650D86}">
      <dgm:prSet/>
      <dgm:spPr/>
      <dgm:t>
        <a:bodyPr/>
        <a:lstStyle/>
        <a:p>
          <a:endParaRPr lang="en-US"/>
        </a:p>
      </dgm:t>
    </dgm:pt>
    <dgm:pt modelId="{02B2BB53-4481-442F-9057-526A572444D6}">
      <dgm:prSet/>
      <dgm:spPr/>
      <dgm:t>
        <a:bodyPr/>
        <a:lstStyle/>
        <a:p>
          <a:r>
            <a:rPr lang="en-US" dirty="0"/>
            <a:t>Subset of Biomedical Engineering much more focused on direct patient care</a:t>
          </a:r>
        </a:p>
      </dgm:t>
    </dgm:pt>
    <dgm:pt modelId="{58BFE0BB-B982-4EA5-A8C3-BFA065B2873D}" type="parTrans" cxnId="{1BBA011E-6328-41AB-8A30-45D6EB84C517}">
      <dgm:prSet/>
      <dgm:spPr/>
      <dgm:t>
        <a:bodyPr/>
        <a:lstStyle/>
        <a:p>
          <a:endParaRPr lang="en-US"/>
        </a:p>
      </dgm:t>
    </dgm:pt>
    <dgm:pt modelId="{220FFCC5-9E5E-4091-84C9-F3E0002A151E}" type="sibTrans" cxnId="{1BBA011E-6328-41AB-8A30-45D6EB84C517}">
      <dgm:prSet/>
      <dgm:spPr/>
      <dgm:t>
        <a:bodyPr/>
        <a:lstStyle/>
        <a:p>
          <a:endParaRPr lang="en-US"/>
        </a:p>
      </dgm:t>
    </dgm:pt>
    <dgm:pt modelId="{45A83A0D-0F14-42CD-80DF-F41E36421BBF}">
      <dgm:prSet/>
      <dgm:spPr/>
      <dgm:t>
        <a:bodyPr/>
        <a:lstStyle/>
        <a:p>
          <a:r>
            <a:rPr lang="en-US" dirty="0"/>
            <a:t>Application of science &amp; tech to improve quality of life for individuals w/ disabilities</a:t>
          </a:r>
        </a:p>
      </dgm:t>
    </dgm:pt>
    <dgm:pt modelId="{F27BABB4-5E31-4E42-A425-CB18374EE480}" type="parTrans" cxnId="{53EEBD92-80BA-49A2-96BB-284BF2714E78}">
      <dgm:prSet/>
      <dgm:spPr/>
      <dgm:t>
        <a:bodyPr/>
        <a:lstStyle/>
        <a:p>
          <a:endParaRPr lang="en-US"/>
        </a:p>
      </dgm:t>
    </dgm:pt>
    <dgm:pt modelId="{169F20BA-ADED-4CE4-B9E0-C4CC6D30939B}" type="sibTrans" cxnId="{53EEBD92-80BA-49A2-96BB-284BF2714E78}">
      <dgm:prSet/>
      <dgm:spPr/>
      <dgm:t>
        <a:bodyPr/>
        <a:lstStyle/>
        <a:p>
          <a:endParaRPr lang="en-US"/>
        </a:p>
      </dgm:t>
    </dgm:pt>
    <dgm:pt modelId="{A94A9DB8-E479-4A30-9BED-14E7E654C45C}">
      <dgm:prSet/>
      <dgm:spPr/>
      <dgm:t>
        <a:bodyPr/>
        <a:lstStyle/>
        <a:p>
          <a:r>
            <a:rPr lang="en-US" dirty="0"/>
            <a:t>Overall goal to look at clinical problems through engineering lens</a:t>
          </a:r>
        </a:p>
      </dgm:t>
    </dgm:pt>
    <dgm:pt modelId="{20C87DA4-DCA8-40CE-8E1E-CCD43289AF6F}" type="parTrans" cxnId="{65DFE2FD-3CE5-4AFC-9581-5AB865624EC6}">
      <dgm:prSet/>
      <dgm:spPr/>
      <dgm:t>
        <a:bodyPr/>
        <a:lstStyle/>
        <a:p>
          <a:endParaRPr lang="en-US"/>
        </a:p>
      </dgm:t>
    </dgm:pt>
    <dgm:pt modelId="{6B4748CD-6D1B-470C-9702-A0CD6E86B4CF}" type="sibTrans" cxnId="{65DFE2FD-3CE5-4AFC-9581-5AB865624EC6}">
      <dgm:prSet/>
      <dgm:spPr/>
      <dgm:t>
        <a:bodyPr/>
        <a:lstStyle/>
        <a:p>
          <a:endParaRPr lang="en-US"/>
        </a:p>
      </dgm:t>
    </dgm:pt>
    <dgm:pt modelId="{7F0B7B50-B29C-4693-97C8-1AD1502BA15A}">
      <dgm:prSet/>
      <dgm:spPr/>
      <dgm:t>
        <a:bodyPr/>
        <a:lstStyle/>
        <a:p>
          <a:r>
            <a:rPr lang="en-US" dirty="0"/>
            <a:t>Works with other team members to approach needs holistically</a:t>
          </a:r>
        </a:p>
      </dgm:t>
    </dgm:pt>
    <dgm:pt modelId="{D84DEC46-F2AF-45E9-AAE7-3EFBA5EE156A}" type="parTrans" cxnId="{DF2A9311-D6D1-4B4D-A933-587C0E01E67D}">
      <dgm:prSet/>
      <dgm:spPr/>
      <dgm:t>
        <a:bodyPr/>
        <a:lstStyle/>
        <a:p>
          <a:endParaRPr lang="en-US"/>
        </a:p>
      </dgm:t>
    </dgm:pt>
    <dgm:pt modelId="{644F75D9-6F15-4E51-8469-32E4707D0A32}" type="sibTrans" cxnId="{DF2A9311-D6D1-4B4D-A933-587C0E01E67D}">
      <dgm:prSet/>
      <dgm:spPr/>
      <dgm:t>
        <a:bodyPr/>
        <a:lstStyle/>
        <a:p>
          <a:endParaRPr lang="en-US"/>
        </a:p>
      </dgm:t>
    </dgm:pt>
    <dgm:pt modelId="{4F37FFBE-6893-47B6-A7FF-8A10299DCF87}">
      <dgm:prSet/>
      <dgm:spPr/>
      <dgm:t>
        <a:bodyPr/>
        <a:lstStyle/>
        <a:p>
          <a:endParaRPr lang="en-US" dirty="0"/>
        </a:p>
      </dgm:t>
    </dgm:pt>
    <dgm:pt modelId="{D625CD7D-7803-41D1-B536-BF175ACFC38A}" type="parTrans" cxnId="{137AE788-FA39-4D4A-ACEB-56BB9BC9C0E4}">
      <dgm:prSet/>
      <dgm:spPr/>
      <dgm:t>
        <a:bodyPr/>
        <a:lstStyle/>
        <a:p>
          <a:endParaRPr lang="en-US"/>
        </a:p>
      </dgm:t>
    </dgm:pt>
    <dgm:pt modelId="{D0B1F290-1533-45E7-B40E-BF608EAB6F73}" type="sibTrans" cxnId="{137AE788-FA39-4D4A-ACEB-56BB9BC9C0E4}">
      <dgm:prSet/>
      <dgm:spPr/>
      <dgm:t>
        <a:bodyPr/>
        <a:lstStyle/>
        <a:p>
          <a:endParaRPr lang="en-US"/>
        </a:p>
      </dgm:t>
    </dgm:pt>
    <dgm:pt modelId="{5D054FD9-886D-4888-BEDE-D2CAED61BD0C}">
      <dgm:prSet/>
      <dgm:spPr/>
      <dgm:t>
        <a:bodyPr/>
        <a:lstStyle/>
        <a:p>
          <a:r>
            <a:rPr lang="en-US" dirty="0"/>
            <a:t>Utilizing engineering principles to develop, implement and train on assistive technology products</a:t>
          </a:r>
        </a:p>
      </dgm:t>
    </dgm:pt>
    <dgm:pt modelId="{64AAECA1-CD81-486C-91EA-4B48ED2656E3}" type="parTrans" cxnId="{E4327DE9-53CB-43F3-8976-8D88EB892F43}">
      <dgm:prSet/>
      <dgm:spPr/>
      <dgm:t>
        <a:bodyPr/>
        <a:lstStyle/>
        <a:p>
          <a:endParaRPr lang="en-US"/>
        </a:p>
      </dgm:t>
    </dgm:pt>
    <dgm:pt modelId="{BBDE069B-602A-4B2B-8E81-1B4BEEC3CFED}" type="sibTrans" cxnId="{E4327DE9-53CB-43F3-8976-8D88EB892F43}">
      <dgm:prSet/>
      <dgm:spPr/>
      <dgm:t>
        <a:bodyPr/>
        <a:lstStyle/>
        <a:p>
          <a:endParaRPr lang="en-US"/>
        </a:p>
      </dgm:t>
    </dgm:pt>
    <dgm:pt modelId="{61F55FC0-FF43-40F1-8589-FABBE94BFB18}">
      <dgm:prSet/>
      <dgm:spPr/>
      <dgm:t>
        <a:bodyPr/>
        <a:lstStyle/>
        <a:p>
          <a:r>
            <a:rPr lang="en-US" dirty="0"/>
            <a:t>Address issues that exist for both clinicians and end users in a standardized engineering way</a:t>
          </a:r>
        </a:p>
      </dgm:t>
    </dgm:pt>
    <dgm:pt modelId="{CF07FF1B-4EFD-4216-8376-9A134CA792BD}" type="parTrans" cxnId="{ECE2177D-BB59-4CBB-98C1-476EB4A8C5E6}">
      <dgm:prSet/>
      <dgm:spPr/>
      <dgm:t>
        <a:bodyPr/>
        <a:lstStyle/>
        <a:p>
          <a:endParaRPr lang="en-US"/>
        </a:p>
      </dgm:t>
    </dgm:pt>
    <dgm:pt modelId="{00A5F3C4-08D2-4B6B-9965-9A77BC11C459}" type="sibTrans" cxnId="{ECE2177D-BB59-4CBB-98C1-476EB4A8C5E6}">
      <dgm:prSet/>
      <dgm:spPr/>
      <dgm:t>
        <a:bodyPr/>
        <a:lstStyle/>
        <a:p>
          <a:endParaRPr lang="en-US"/>
        </a:p>
      </dgm:t>
    </dgm:pt>
    <dgm:pt modelId="{26CAE928-8012-4640-BF69-90977FB9FC4E}" type="pres">
      <dgm:prSet presAssocID="{BDAF5E9F-39D6-4A2C-8820-418A3C4E90B8}" presName="Name0" presStyleCnt="0">
        <dgm:presLayoutVars>
          <dgm:dir/>
          <dgm:animLvl val="lvl"/>
          <dgm:resizeHandles val="exact"/>
        </dgm:presLayoutVars>
      </dgm:prSet>
      <dgm:spPr/>
    </dgm:pt>
    <dgm:pt modelId="{8FE0051C-6F38-491D-893D-BF058D4E011D}" type="pres">
      <dgm:prSet presAssocID="{F3259963-3627-47B8-8FF6-F6E5896C0110}" presName="composite" presStyleCnt="0"/>
      <dgm:spPr/>
    </dgm:pt>
    <dgm:pt modelId="{3582B7BC-E3CE-4F4C-A637-72ECC0E2F00F}" type="pres">
      <dgm:prSet presAssocID="{F3259963-3627-47B8-8FF6-F6E5896C011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1E99660-C98E-4A19-8732-B6ACC0F104F2}" type="pres">
      <dgm:prSet presAssocID="{F3259963-3627-47B8-8FF6-F6E5896C0110}" presName="desTx" presStyleLbl="alignAccFollowNode1" presStyleIdx="0" presStyleCnt="2">
        <dgm:presLayoutVars>
          <dgm:bulletEnabled val="1"/>
        </dgm:presLayoutVars>
      </dgm:prSet>
      <dgm:spPr/>
    </dgm:pt>
    <dgm:pt modelId="{DADFF982-5510-49E2-99CE-66FA7021BF24}" type="pres">
      <dgm:prSet presAssocID="{502C5244-A78C-4EE4-9B54-343A535C9C46}" presName="space" presStyleCnt="0"/>
      <dgm:spPr/>
    </dgm:pt>
    <dgm:pt modelId="{37282A28-43FF-479D-AF98-3A015D5E4868}" type="pres">
      <dgm:prSet presAssocID="{A94A9DB8-E479-4A30-9BED-14E7E654C45C}" presName="composite" presStyleCnt="0"/>
      <dgm:spPr/>
    </dgm:pt>
    <dgm:pt modelId="{12F2CF45-0AD5-4A9B-99A8-7BAD35F67B6D}" type="pres">
      <dgm:prSet presAssocID="{A94A9DB8-E479-4A30-9BED-14E7E654C45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61CC3AF-283F-402D-877D-5DAB38930EDE}" type="pres">
      <dgm:prSet presAssocID="{A94A9DB8-E479-4A30-9BED-14E7E654C45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5BB6207-5157-4196-B616-75C82EA8B0DE}" type="presOf" srcId="{BDAF5E9F-39D6-4A2C-8820-418A3C4E90B8}" destId="{26CAE928-8012-4640-BF69-90977FB9FC4E}" srcOrd="0" destOrd="0" presId="urn:microsoft.com/office/officeart/2005/8/layout/hList1"/>
    <dgm:cxn modelId="{DF2A9311-D6D1-4B4D-A933-587C0E01E67D}" srcId="{A94A9DB8-E479-4A30-9BED-14E7E654C45C}" destId="{7F0B7B50-B29C-4693-97C8-1AD1502BA15A}" srcOrd="0" destOrd="0" parTransId="{D84DEC46-F2AF-45E9-AAE7-3EFBA5EE156A}" sibTransId="{644F75D9-6F15-4E51-8469-32E4707D0A32}"/>
    <dgm:cxn modelId="{2EAF9917-EF87-42AC-B8BC-0A6121234242}" type="presOf" srcId="{4F37FFBE-6893-47B6-A7FF-8A10299DCF87}" destId="{E61CC3AF-283F-402D-877D-5DAB38930EDE}" srcOrd="0" destOrd="2" presId="urn:microsoft.com/office/officeart/2005/8/layout/hList1"/>
    <dgm:cxn modelId="{1BBA011E-6328-41AB-8A30-45D6EB84C517}" srcId="{F3259963-3627-47B8-8FF6-F6E5896C0110}" destId="{02B2BB53-4481-442F-9057-526A572444D6}" srcOrd="0" destOrd="0" parTransId="{58BFE0BB-B982-4EA5-A8C3-BFA065B2873D}" sibTransId="{220FFCC5-9E5E-4091-84C9-F3E0002A151E}"/>
    <dgm:cxn modelId="{3A5B512A-9A9B-449E-A37B-71A9465F94FF}" type="presOf" srcId="{7F0B7B50-B29C-4693-97C8-1AD1502BA15A}" destId="{E61CC3AF-283F-402D-877D-5DAB38930EDE}" srcOrd="0" destOrd="0" presId="urn:microsoft.com/office/officeart/2005/8/layout/hList1"/>
    <dgm:cxn modelId="{D1080638-3B0B-4A7B-9AEA-12A34F650D86}" srcId="{BDAF5E9F-39D6-4A2C-8820-418A3C4E90B8}" destId="{F3259963-3627-47B8-8FF6-F6E5896C0110}" srcOrd="0" destOrd="0" parTransId="{BD643CAE-9C7A-407D-9529-30794F678A5C}" sibTransId="{502C5244-A78C-4EE4-9B54-343A535C9C46}"/>
    <dgm:cxn modelId="{699E6338-D542-4665-BCD3-3A2D172F4A58}" type="presOf" srcId="{F3259963-3627-47B8-8FF6-F6E5896C0110}" destId="{3582B7BC-E3CE-4F4C-A637-72ECC0E2F00F}" srcOrd="0" destOrd="0" presId="urn:microsoft.com/office/officeart/2005/8/layout/hList1"/>
    <dgm:cxn modelId="{EF530956-07E1-4EA8-9F23-1191BFBDC4B0}" type="presOf" srcId="{61F55FC0-FF43-40F1-8589-FABBE94BFB18}" destId="{E61CC3AF-283F-402D-877D-5DAB38930EDE}" srcOrd="0" destOrd="1" presId="urn:microsoft.com/office/officeart/2005/8/layout/hList1"/>
    <dgm:cxn modelId="{AC2F5676-C22F-4134-A0A0-CE8EC3A90D7E}" type="presOf" srcId="{45A83A0D-0F14-42CD-80DF-F41E36421BBF}" destId="{31E99660-C98E-4A19-8732-B6ACC0F104F2}" srcOrd="0" destOrd="1" presId="urn:microsoft.com/office/officeart/2005/8/layout/hList1"/>
    <dgm:cxn modelId="{5050DB79-186B-446C-97A0-CADD3CBA8D94}" type="presOf" srcId="{02B2BB53-4481-442F-9057-526A572444D6}" destId="{31E99660-C98E-4A19-8732-B6ACC0F104F2}" srcOrd="0" destOrd="0" presId="urn:microsoft.com/office/officeart/2005/8/layout/hList1"/>
    <dgm:cxn modelId="{CB268B7C-4423-4377-A1D1-5C101DB36477}" type="presOf" srcId="{5D054FD9-886D-4888-BEDE-D2CAED61BD0C}" destId="{31E99660-C98E-4A19-8732-B6ACC0F104F2}" srcOrd="0" destOrd="2" presId="urn:microsoft.com/office/officeart/2005/8/layout/hList1"/>
    <dgm:cxn modelId="{ECE2177D-BB59-4CBB-98C1-476EB4A8C5E6}" srcId="{A94A9DB8-E479-4A30-9BED-14E7E654C45C}" destId="{61F55FC0-FF43-40F1-8589-FABBE94BFB18}" srcOrd="1" destOrd="0" parTransId="{CF07FF1B-4EFD-4216-8376-9A134CA792BD}" sibTransId="{00A5F3C4-08D2-4B6B-9965-9A77BC11C459}"/>
    <dgm:cxn modelId="{137AE788-FA39-4D4A-ACEB-56BB9BC9C0E4}" srcId="{A94A9DB8-E479-4A30-9BED-14E7E654C45C}" destId="{4F37FFBE-6893-47B6-A7FF-8A10299DCF87}" srcOrd="2" destOrd="0" parTransId="{D625CD7D-7803-41D1-B536-BF175ACFC38A}" sibTransId="{D0B1F290-1533-45E7-B40E-BF608EAB6F73}"/>
    <dgm:cxn modelId="{53EEBD92-80BA-49A2-96BB-284BF2714E78}" srcId="{F3259963-3627-47B8-8FF6-F6E5896C0110}" destId="{45A83A0D-0F14-42CD-80DF-F41E36421BBF}" srcOrd="1" destOrd="0" parTransId="{F27BABB4-5E31-4E42-A425-CB18374EE480}" sibTransId="{169F20BA-ADED-4CE4-B9E0-C4CC6D30939B}"/>
    <dgm:cxn modelId="{B1DC54CE-CC40-42B3-86C1-919D9F687F8C}" type="presOf" srcId="{A94A9DB8-E479-4A30-9BED-14E7E654C45C}" destId="{12F2CF45-0AD5-4A9B-99A8-7BAD35F67B6D}" srcOrd="0" destOrd="0" presId="urn:microsoft.com/office/officeart/2005/8/layout/hList1"/>
    <dgm:cxn modelId="{E4327DE9-53CB-43F3-8976-8D88EB892F43}" srcId="{F3259963-3627-47B8-8FF6-F6E5896C0110}" destId="{5D054FD9-886D-4888-BEDE-D2CAED61BD0C}" srcOrd="2" destOrd="0" parTransId="{64AAECA1-CD81-486C-91EA-4B48ED2656E3}" sibTransId="{BBDE069B-602A-4B2B-8E81-1B4BEEC3CFED}"/>
    <dgm:cxn modelId="{65DFE2FD-3CE5-4AFC-9581-5AB865624EC6}" srcId="{BDAF5E9F-39D6-4A2C-8820-418A3C4E90B8}" destId="{A94A9DB8-E479-4A30-9BED-14E7E654C45C}" srcOrd="1" destOrd="0" parTransId="{20C87DA4-DCA8-40CE-8E1E-CCD43289AF6F}" sibTransId="{6B4748CD-6D1B-470C-9702-A0CD6E86B4CF}"/>
    <dgm:cxn modelId="{28DCCF13-BBDF-4BF0-9E11-6459A035C261}" type="presParOf" srcId="{26CAE928-8012-4640-BF69-90977FB9FC4E}" destId="{8FE0051C-6F38-491D-893D-BF058D4E011D}" srcOrd="0" destOrd="0" presId="urn:microsoft.com/office/officeart/2005/8/layout/hList1"/>
    <dgm:cxn modelId="{839E6327-3A7E-4422-A017-4D4ADE0415D0}" type="presParOf" srcId="{8FE0051C-6F38-491D-893D-BF058D4E011D}" destId="{3582B7BC-E3CE-4F4C-A637-72ECC0E2F00F}" srcOrd="0" destOrd="0" presId="urn:microsoft.com/office/officeart/2005/8/layout/hList1"/>
    <dgm:cxn modelId="{E1769EED-8D52-4D8A-8188-622D4E80648F}" type="presParOf" srcId="{8FE0051C-6F38-491D-893D-BF058D4E011D}" destId="{31E99660-C98E-4A19-8732-B6ACC0F104F2}" srcOrd="1" destOrd="0" presId="urn:microsoft.com/office/officeart/2005/8/layout/hList1"/>
    <dgm:cxn modelId="{6EAB4485-92E7-431F-9506-713EB374245F}" type="presParOf" srcId="{26CAE928-8012-4640-BF69-90977FB9FC4E}" destId="{DADFF982-5510-49E2-99CE-66FA7021BF24}" srcOrd="1" destOrd="0" presId="urn:microsoft.com/office/officeart/2005/8/layout/hList1"/>
    <dgm:cxn modelId="{AB211051-0E2D-417A-99D0-87CD52158B23}" type="presParOf" srcId="{26CAE928-8012-4640-BF69-90977FB9FC4E}" destId="{37282A28-43FF-479D-AF98-3A015D5E4868}" srcOrd="2" destOrd="0" presId="urn:microsoft.com/office/officeart/2005/8/layout/hList1"/>
    <dgm:cxn modelId="{CA7B8E4C-E011-45CA-B76C-94FC90560A4E}" type="presParOf" srcId="{37282A28-43FF-479D-AF98-3A015D5E4868}" destId="{12F2CF45-0AD5-4A9B-99A8-7BAD35F67B6D}" srcOrd="0" destOrd="0" presId="urn:microsoft.com/office/officeart/2005/8/layout/hList1"/>
    <dgm:cxn modelId="{D11FFE44-B3CF-478D-ABC1-94A471ADA449}" type="presParOf" srcId="{37282A28-43FF-479D-AF98-3A015D5E4868}" destId="{E61CC3AF-283F-402D-877D-5DAB38930E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A508B6-76CA-4335-AEBC-F4AEE73209EE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9848223-5956-4DFE-B51F-453BF2A34B22}">
      <dgm:prSet/>
      <dgm:spPr/>
      <dgm:t>
        <a:bodyPr/>
        <a:lstStyle/>
        <a:p>
          <a:r>
            <a:rPr lang="en-US" dirty="0"/>
            <a:t>Part of SCI/D Unit but assists with other departments, such as PM&amp;R, Education, Biomed, Dental, and Safe Patient Handling</a:t>
          </a:r>
        </a:p>
      </dgm:t>
    </dgm:pt>
    <dgm:pt modelId="{847F88FE-9C32-4679-B05C-AABDCCCA9318}" type="parTrans" cxnId="{E127C003-0874-47C3-BC4B-E4E06DC07880}">
      <dgm:prSet/>
      <dgm:spPr/>
      <dgm:t>
        <a:bodyPr/>
        <a:lstStyle/>
        <a:p>
          <a:endParaRPr lang="en-US"/>
        </a:p>
      </dgm:t>
    </dgm:pt>
    <dgm:pt modelId="{F54EDDA7-D61E-4A11-AB0D-F2D9CFF13C5E}" type="sibTrans" cxnId="{E127C003-0874-47C3-BC4B-E4E06DC07880}">
      <dgm:prSet/>
      <dgm:spPr/>
      <dgm:t>
        <a:bodyPr/>
        <a:lstStyle/>
        <a:p>
          <a:endParaRPr lang="en-US"/>
        </a:p>
      </dgm:t>
    </dgm:pt>
    <dgm:pt modelId="{2566DDF9-6BCF-43ED-9F4A-916C5B28E2AC}">
      <dgm:prSet/>
      <dgm:spPr/>
      <dgm:t>
        <a:bodyPr/>
        <a:lstStyle/>
        <a:p>
          <a:r>
            <a:rPr lang="en-US"/>
            <a:t>Wheelchair seating and mobility</a:t>
          </a:r>
        </a:p>
      </dgm:t>
    </dgm:pt>
    <dgm:pt modelId="{0E0B8545-71CB-43B6-97A4-4135134CE06A}" type="parTrans" cxnId="{930F69EC-BB3C-45B3-ABE4-658CF014947C}">
      <dgm:prSet/>
      <dgm:spPr/>
      <dgm:t>
        <a:bodyPr/>
        <a:lstStyle/>
        <a:p>
          <a:endParaRPr lang="en-US"/>
        </a:p>
      </dgm:t>
    </dgm:pt>
    <dgm:pt modelId="{87502DD8-720D-4D7F-9FE8-AAA7EF469B45}" type="sibTrans" cxnId="{930F69EC-BB3C-45B3-ABE4-658CF014947C}">
      <dgm:prSet/>
      <dgm:spPr/>
      <dgm:t>
        <a:bodyPr/>
        <a:lstStyle/>
        <a:p>
          <a:endParaRPr lang="en-US"/>
        </a:p>
      </dgm:t>
    </dgm:pt>
    <dgm:pt modelId="{259A12B4-D0B8-45EF-81C4-B7BC051B7F3B}">
      <dgm:prSet/>
      <dgm:spPr/>
      <dgm:t>
        <a:bodyPr/>
        <a:lstStyle/>
        <a:p>
          <a:r>
            <a:rPr lang="en-US"/>
            <a:t>Medical Device Development/Modification</a:t>
          </a:r>
        </a:p>
      </dgm:t>
    </dgm:pt>
    <dgm:pt modelId="{7486E1F3-EDD9-4867-91A0-BA836F5000A5}" type="parTrans" cxnId="{B8EC0646-DC44-44AA-9C04-DC366502D72C}">
      <dgm:prSet/>
      <dgm:spPr/>
      <dgm:t>
        <a:bodyPr/>
        <a:lstStyle/>
        <a:p>
          <a:endParaRPr lang="en-US"/>
        </a:p>
      </dgm:t>
    </dgm:pt>
    <dgm:pt modelId="{8B777FC3-F5E3-4AFA-A319-7EA8A8ECB4DD}" type="sibTrans" cxnId="{B8EC0646-DC44-44AA-9C04-DC366502D72C}">
      <dgm:prSet/>
      <dgm:spPr/>
      <dgm:t>
        <a:bodyPr/>
        <a:lstStyle/>
        <a:p>
          <a:endParaRPr lang="en-US"/>
        </a:p>
      </dgm:t>
    </dgm:pt>
    <dgm:pt modelId="{84E48A6A-8F02-46FD-BC94-6CBA95DD5591}">
      <dgm:prSet/>
      <dgm:spPr/>
      <dgm:t>
        <a:bodyPr/>
        <a:lstStyle/>
        <a:p>
          <a:r>
            <a:rPr lang="en-US"/>
            <a:t>Medical Device Research </a:t>
          </a:r>
        </a:p>
      </dgm:t>
    </dgm:pt>
    <dgm:pt modelId="{21382602-73AB-4AD8-A3EB-7922652008F0}" type="parTrans" cxnId="{E5B48E94-70D9-4A56-8F4C-0E74DA2DD5F9}">
      <dgm:prSet/>
      <dgm:spPr/>
      <dgm:t>
        <a:bodyPr/>
        <a:lstStyle/>
        <a:p>
          <a:endParaRPr lang="en-US"/>
        </a:p>
      </dgm:t>
    </dgm:pt>
    <dgm:pt modelId="{B6D05F0D-0DEB-4FF9-94E9-D907C3C14321}" type="sibTrans" cxnId="{E5B48E94-70D9-4A56-8F4C-0E74DA2DD5F9}">
      <dgm:prSet/>
      <dgm:spPr/>
      <dgm:t>
        <a:bodyPr/>
        <a:lstStyle/>
        <a:p>
          <a:endParaRPr lang="en-US"/>
        </a:p>
      </dgm:t>
    </dgm:pt>
    <dgm:pt modelId="{CF3ADAEA-6CE2-4414-9D75-317F8D7150BB}">
      <dgm:prSet/>
      <dgm:spPr/>
      <dgm:t>
        <a:bodyPr/>
        <a:lstStyle/>
        <a:p>
          <a:r>
            <a:rPr lang="en-US"/>
            <a:t>Device Implementation</a:t>
          </a:r>
        </a:p>
      </dgm:t>
    </dgm:pt>
    <dgm:pt modelId="{5167297E-DAA4-4332-AC58-BD2CB8D77D3F}" type="parTrans" cxnId="{E9B0B136-4B92-480A-A394-8DC81AF73039}">
      <dgm:prSet/>
      <dgm:spPr/>
      <dgm:t>
        <a:bodyPr/>
        <a:lstStyle/>
        <a:p>
          <a:endParaRPr lang="en-US"/>
        </a:p>
      </dgm:t>
    </dgm:pt>
    <dgm:pt modelId="{4634F6CC-98D2-4DF5-BE52-D45DBDCC2676}" type="sibTrans" cxnId="{E9B0B136-4B92-480A-A394-8DC81AF73039}">
      <dgm:prSet/>
      <dgm:spPr/>
      <dgm:t>
        <a:bodyPr/>
        <a:lstStyle/>
        <a:p>
          <a:endParaRPr lang="en-US"/>
        </a:p>
      </dgm:t>
    </dgm:pt>
    <dgm:pt modelId="{9BA2D7EB-2ACD-4AC8-B27F-ACD45EB00803}" type="pres">
      <dgm:prSet presAssocID="{E5A508B6-76CA-4335-AEBC-F4AEE73209EE}" presName="vert0" presStyleCnt="0">
        <dgm:presLayoutVars>
          <dgm:dir/>
          <dgm:animOne val="branch"/>
          <dgm:animLvl val="lvl"/>
        </dgm:presLayoutVars>
      </dgm:prSet>
      <dgm:spPr/>
    </dgm:pt>
    <dgm:pt modelId="{186E7888-E1B1-44F4-8EFA-1535EFA1C36D}" type="pres">
      <dgm:prSet presAssocID="{E9848223-5956-4DFE-B51F-453BF2A34B22}" presName="thickLine" presStyleLbl="alignNode1" presStyleIdx="0" presStyleCnt="5"/>
      <dgm:spPr/>
    </dgm:pt>
    <dgm:pt modelId="{E8105E83-A558-407C-BD72-A7341CE9546D}" type="pres">
      <dgm:prSet presAssocID="{E9848223-5956-4DFE-B51F-453BF2A34B22}" presName="horz1" presStyleCnt="0"/>
      <dgm:spPr/>
    </dgm:pt>
    <dgm:pt modelId="{9B8CF740-C81B-48BD-96A5-DD207DF6E98E}" type="pres">
      <dgm:prSet presAssocID="{E9848223-5956-4DFE-B51F-453BF2A34B22}" presName="tx1" presStyleLbl="revTx" presStyleIdx="0" presStyleCnt="5"/>
      <dgm:spPr/>
    </dgm:pt>
    <dgm:pt modelId="{01516FB1-6B74-45AC-AD81-1FDAE7C920C6}" type="pres">
      <dgm:prSet presAssocID="{E9848223-5956-4DFE-B51F-453BF2A34B22}" presName="vert1" presStyleCnt="0"/>
      <dgm:spPr/>
    </dgm:pt>
    <dgm:pt modelId="{4C49D94F-CAE9-471B-96C0-64A0385075D5}" type="pres">
      <dgm:prSet presAssocID="{2566DDF9-6BCF-43ED-9F4A-916C5B28E2AC}" presName="thickLine" presStyleLbl="alignNode1" presStyleIdx="1" presStyleCnt="5"/>
      <dgm:spPr/>
    </dgm:pt>
    <dgm:pt modelId="{3B179A31-970E-4757-9D72-AE9B4F55B1D1}" type="pres">
      <dgm:prSet presAssocID="{2566DDF9-6BCF-43ED-9F4A-916C5B28E2AC}" presName="horz1" presStyleCnt="0"/>
      <dgm:spPr/>
    </dgm:pt>
    <dgm:pt modelId="{1A35739C-D009-4F54-A05C-47A75E7CB40E}" type="pres">
      <dgm:prSet presAssocID="{2566DDF9-6BCF-43ED-9F4A-916C5B28E2AC}" presName="tx1" presStyleLbl="revTx" presStyleIdx="1" presStyleCnt="5"/>
      <dgm:spPr/>
    </dgm:pt>
    <dgm:pt modelId="{6CFBFF7F-859B-494D-B081-CAC4A25F69F7}" type="pres">
      <dgm:prSet presAssocID="{2566DDF9-6BCF-43ED-9F4A-916C5B28E2AC}" presName="vert1" presStyleCnt="0"/>
      <dgm:spPr/>
    </dgm:pt>
    <dgm:pt modelId="{C5D76728-4926-4EAD-A05E-C1F591BE93BA}" type="pres">
      <dgm:prSet presAssocID="{259A12B4-D0B8-45EF-81C4-B7BC051B7F3B}" presName="thickLine" presStyleLbl="alignNode1" presStyleIdx="2" presStyleCnt="5"/>
      <dgm:spPr/>
    </dgm:pt>
    <dgm:pt modelId="{BA942C85-2ECD-46EA-B7D6-670C4C02CBE7}" type="pres">
      <dgm:prSet presAssocID="{259A12B4-D0B8-45EF-81C4-B7BC051B7F3B}" presName="horz1" presStyleCnt="0"/>
      <dgm:spPr/>
    </dgm:pt>
    <dgm:pt modelId="{87FB3A02-45CF-4086-9BF3-61CC4364CF3E}" type="pres">
      <dgm:prSet presAssocID="{259A12B4-D0B8-45EF-81C4-B7BC051B7F3B}" presName="tx1" presStyleLbl="revTx" presStyleIdx="2" presStyleCnt="5"/>
      <dgm:spPr/>
    </dgm:pt>
    <dgm:pt modelId="{350AEA39-FE3E-46A5-A252-7E0CCDA1708F}" type="pres">
      <dgm:prSet presAssocID="{259A12B4-D0B8-45EF-81C4-B7BC051B7F3B}" presName="vert1" presStyleCnt="0"/>
      <dgm:spPr/>
    </dgm:pt>
    <dgm:pt modelId="{B571D82F-DFE8-47EA-A966-1E21D1CA1DBE}" type="pres">
      <dgm:prSet presAssocID="{84E48A6A-8F02-46FD-BC94-6CBA95DD5591}" presName="thickLine" presStyleLbl="alignNode1" presStyleIdx="3" presStyleCnt="5"/>
      <dgm:spPr/>
    </dgm:pt>
    <dgm:pt modelId="{F980AC33-18E7-4D15-AC3B-3E87DB9B7625}" type="pres">
      <dgm:prSet presAssocID="{84E48A6A-8F02-46FD-BC94-6CBA95DD5591}" presName="horz1" presStyleCnt="0"/>
      <dgm:spPr/>
    </dgm:pt>
    <dgm:pt modelId="{46EEBCCD-669F-4181-B119-3610C427800D}" type="pres">
      <dgm:prSet presAssocID="{84E48A6A-8F02-46FD-BC94-6CBA95DD5591}" presName="tx1" presStyleLbl="revTx" presStyleIdx="3" presStyleCnt="5"/>
      <dgm:spPr/>
    </dgm:pt>
    <dgm:pt modelId="{9701C7A8-0219-42C9-A616-8E7ABDABD2A4}" type="pres">
      <dgm:prSet presAssocID="{84E48A6A-8F02-46FD-BC94-6CBA95DD5591}" presName="vert1" presStyleCnt="0"/>
      <dgm:spPr/>
    </dgm:pt>
    <dgm:pt modelId="{02F195C1-A8E9-4000-969C-5DA44519CF00}" type="pres">
      <dgm:prSet presAssocID="{CF3ADAEA-6CE2-4414-9D75-317F8D7150BB}" presName="thickLine" presStyleLbl="alignNode1" presStyleIdx="4" presStyleCnt="5"/>
      <dgm:spPr/>
    </dgm:pt>
    <dgm:pt modelId="{84CD36E3-7474-41ED-BB1E-5291B3B1B66C}" type="pres">
      <dgm:prSet presAssocID="{CF3ADAEA-6CE2-4414-9D75-317F8D7150BB}" presName="horz1" presStyleCnt="0"/>
      <dgm:spPr/>
    </dgm:pt>
    <dgm:pt modelId="{766CF7C6-FE3E-4414-A899-5B908CDA18C3}" type="pres">
      <dgm:prSet presAssocID="{CF3ADAEA-6CE2-4414-9D75-317F8D7150BB}" presName="tx1" presStyleLbl="revTx" presStyleIdx="4" presStyleCnt="5"/>
      <dgm:spPr/>
    </dgm:pt>
    <dgm:pt modelId="{F857E3DB-BA0C-47B3-9D0D-9C1040CC40BE}" type="pres">
      <dgm:prSet presAssocID="{CF3ADAEA-6CE2-4414-9D75-317F8D7150BB}" presName="vert1" presStyleCnt="0"/>
      <dgm:spPr/>
    </dgm:pt>
  </dgm:ptLst>
  <dgm:cxnLst>
    <dgm:cxn modelId="{E127C003-0874-47C3-BC4B-E4E06DC07880}" srcId="{E5A508B6-76CA-4335-AEBC-F4AEE73209EE}" destId="{E9848223-5956-4DFE-B51F-453BF2A34B22}" srcOrd="0" destOrd="0" parTransId="{847F88FE-9C32-4679-B05C-AABDCCCA9318}" sibTransId="{F54EDDA7-D61E-4A11-AB0D-F2D9CFF13C5E}"/>
    <dgm:cxn modelId="{9B0CDE0B-F716-4183-A079-50D834BB732A}" type="presOf" srcId="{84E48A6A-8F02-46FD-BC94-6CBA95DD5591}" destId="{46EEBCCD-669F-4181-B119-3610C427800D}" srcOrd="0" destOrd="0" presId="urn:microsoft.com/office/officeart/2008/layout/LinedList"/>
    <dgm:cxn modelId="{E9B0B136-4B92-480A-A394-8DC81AF73039}" srcId="{E5A508B6-76CA-4335-AEBC-F4AEE73209EE}" destId="{CF3ADAEA-6CE2-4414-9D75-317F8D7150BB}" srcOrd="4" destOrd="0" parTransId="{5167297E-DAA4-4332-AC58-BD2CB8D77D3F}" sibTransId="{4634F6CC-98D2-4DF5-BE52-D45DBDCC2676}"/>
    <dgm:cxn modelId="{83DA1861-0790-42B7-BFB9-3D93C9A2B96A}" type="presOf" srcId="{E9848223-5956-4DFE-B51F-453BF2A34B22}" destId="{9B8CF740-C81B-48BD-96A5-DD207DF6E98E}" srcOrd="0" destOrd="0" presId="urn:microsoft.com/office/officeart/2008/layout/LinedList"/>
    <dgm:cxn modelId="{B8EC0646-DC44-44AA-9C04-DC366502D72C}" srcId="{E5A508B6-76CA-4335-AEBC-F4AEE73209EE}" destId="{259A12B4-D0B8-45EF-81C4-B7BC051B7F3B}" srcOrd="2" destOrd="0" parTransId="{7486E1F3-EDD9-4867-91A0-BA836F5000A5}" sibTransId="{8B777FC3-F5E3-4AFA-A319-7EA8A8ECB4DD}"/>
    <dgm:cxn modelId="{E0BBBE46-6170-41FD-BAF4-6DE2B6EBF15E}" type="presOf" srcId="{2566DDF9-6BCF-43ED-9F4A-916C5B28E2AC}" destId="{1A35739C-D009-4F54-A05C-47A75E7CB40E}" srcOrd="0" destOrd="0" presId="urn:microsoft.com/office/officeart/2008/layout/LinedList"/>
    <dgm:cxn modelId="{87A82648-FACD-40B9-918F-25195974DDBC}" type="presOf" srcId="{259A12B4-D0B8-45EF-81C4-B7BC051B7F3B}" destId="{87FB3A02-45CF-4086-9BF3-61CC4364CF3E}" srcOrd="0" destOrd="0" presId="urn:microsoft.com/office/officeart/2008/layout/LinedList"/>
    <dgm:cxn modelId="{E5B48E94-70D9-4A56-8F4C-0E74DA2DD5F9}" srcId="{E5A508B6-76CA-4335-AEBC-F4AEE73209EE}" destId="{84E48A6A-8F02-46FD-BC94-6CBA95DD5591}" srcOrd="3" destOrd="0" parTransId="{21382602-73AB-4AD8-A3EB-7922652008F0}" sibTransId="{B6D05F0D-0DEB-4FF9-94E9-D907C3C14321}"/>
    <dgm:cxn modelId="{95F76FB8-D286-4261-90B9-B24BC4CEE33D}" type="presOf" srcId="{CF3ADAEA-6CE2-4414-9D75-317F8D7150BB}" destId="{766CF7C6-FE3E-4414-A899-5B908CDA18C3}" srcOrd="0" destOrd="0" presId="urn:microsoft.com/office/officeart/2008/layout/LinedList"/>
    <dgm:cxn modelId="{0D5263E6-937E-495F-92F1-FDF283C3176E}" type="presOf" srcId="{E5A508B6-76CA-4335-AEBC-F4AEE73209EE}" destId="{9BA2D7EB-2ACD-4AC8-B27F-ACD45EB00803}" srcOrd="0" destOrd="0" presId="urn:microsoft.com/office/officeart/2008/layout/LinedList"/>
    <dgm:cxn modelId="{930F69EC-BB3C-45B3-ABE4-658CF014947C}" srcId="{E5A508B6-76CA-4335-AEBC-F4AEE73209EE}" destId="{2566DDF9-6BCF-43ED-9F4A-916C5B28E2AC}" srcOrd="1" destOrd="0" parTransId="{0E0B8545-71CB-43B6-97A4-4135134CE06A}" sibTransId="{87502DD8-720D-4D7F-9FE8-AAA7EF469B45}"/>
    <dgm:cxn modelId="{092918EE-C3D2-4FA1-8B40-1E6522900553}" type="presParOf" srcId="{9BA2D7EB-2ACD-4AC8-B27F-ACD45EB00803}" destId="{186E7888-E1B1-44F4-8EFA-1535EFA1C36D}" srcOrd="0" destOrd="0" presId="urn:microsoft.com/office/officeart/2008/layout/LinedList"/>
    <dgm:cxn modelId="{8ED587DA-F15C-4A31-BC96-5458103AD6F5}" type="presParOf" srcId="{9BA2D7EB-2ACD-4AC8-B27F-ACD45EB00803}" destId="{E8105E83-A558-407C-BD72-A7341CE9546D}" srcOrd="1" destOrd="0" presId="urn:microsoft.com/office/officeart/2008/layout/LinedList"/>
    <dgm:cxn modelId="{40C4F14E-7A32-4310-BA56-6CCCA7FA9063}" type="presParOf" srcId="{E8105E83-A558-407C-BD72-A7341CE9546D}" destId="{9B8CF740-C81B-48BD-96A5-DD207DF6E98E}" srcOrd="0" destOrd="0" presId="urn:microsoft.com/office/officeart/2008/layout/LinedList"/>
    <dgm:cxn modelId="{9A82A9B2-8ACA-4E25-B491-7D851E86D569}" type="presParOf" srcId="{E8105E83-A558-407C-BD72-A7341CE9546D}" destId="{01516FB1-6B74-45AC-AD81-1FDAE7C920C6}" srcOrd="1" destOrd="0" presId="urn:microsoft.com/office/officeart/2008/layout/LinedList"/>
    <dgm:cxn modelId="{BAC848F9-7C6A-43B7-B52C-1F53F7D8401E}" type="presParOf" srcId="{9BA2D7EB-2ACD-4AC8-B27F-ACD45EB00803}" destId="{4C49D94F-CAE9-471B-96C0-64A0385075D5}" srcOrd="2" destOrd="0" presId="urn:microsoft.com/office/officeart/2008/layout/LinedList"/>
    <dgm:cxn modelId="{9772853F-44AE-42A7-BF5D-9D6DB07CA8BE}" type="presParOf" srcId="{9BA2D7EB-2ACD-4AC8-B27F-ACD45EB00803}" destId="{3B179A31-970E-4757-9D72-AE9B4F55B1D1}" srcOrd="3" destOrd="0" presId="urn:microsoft.com/office/officeart/2008/layout/LinedList"/>
    <dgm:cxn modelId="{915A1D1E-469B-435D-A0A5-CE46C9A2F3A9}" type="presParOf" srcId="{3B179A31-970E-4757-9D72-AE9B4F55B1D1}" destId="{1A35739C-D009-4F54-A05C-47A75E7CB40E}" srcOrd="0" destOrd="0" presId="urn:microsoft.com/office/officeart/2008/layout/LinedList"/>
    <dgm:cxn modelId="{170081B3-C082-4E84-B0F5-AA4E8A4959A2}" type="presParOf" srcId="{3B179A31-970E-4757-9D72-AE9B4F55B1D1}" destId="{6CFBFF7F-859B-494D-B081-CAC4A25F69F7}" srcOrd="1" destOrd="0" presId="urn:microsoft.com/office/officeart/2008/layout/LinedList"/>
    <dgm:cxn modelId="{F2A5D6FF-DC76-4F29-ABFE-6C1953668CEE}" type="presParOf" srcId="{9BA2D7EB-2ACD-4AC8-B27F-ACD45EB00803}" destId="{C5D76728-4926-4EAD-A05E-C1F591BE93BA}" srcOrd="4" destOrd="0" presId="urn:microsoft.com/office/officeart/2008/layout/LinedList"/>
    <dgm:cxn modelId="{67862B15-084F-4387-BFFF-DFCC85EA3093}" type="presParOf" srcId="{9BA2D7EB-2ACD-4AC8-B27F-ACD45EB00803}" destId="{BA942C85-2ECD-46EA-B7D6-670C4C02CBE7}" srcOrd="5" destOrd="0" presId="urn:microsoft.com/office/officeart/2008/layout/LinedList"/>
    <dgm:cxn modelId="{50E6E1E6-998F-46ED-8DE0-2B13691340BD}" type="presParOf" srcId="{BA942C85-2ECD-46EA-B7D6-670C4C02CBE7}" destId="{87FB3A02-45CF-4086-9BF3-61CC4364CF3E}" srcOrd="0" destOrd="0" presId="urn:microsoft.com/office/officeart/2008/layout/LinedList"/>
    <dgm:cxn modelId="{A749BD6A-B043-4A39-9D75-50AA74FBDC9E}" type="presParOf" srcId="{BA942C85-2ECD-46EA-B7D6-670C4C02CBE7}" destId="{350AEA39-FE3E-46A5-A252-7E0CCDA1708F}" srcOrd="1" destOrd="0" presId="urn:microsoft.com/office/officeart/2008/layout/LinedList"/>
    <dgm:cxn modelId="{637C24A9-4B6C-4107-B45C-E7AD4A390729}" type="presParOf" srcId="{9BA2D7EB-2ACD-4AC8-B27F-ACD45EB00803}" destId="{B571D82F-DFE8-47EA-A966-1E21D1CA1DBE}" srcOrd="6" destOrd="0" presId="urn:microsoft.com/office/officeart/2008/layout/LinedList"/>
    <dgm:cxn modelId="{BA3CA675-7973-4935-A2B5-5051974A00CA}" type="presParOf" srcId="{9BA2D7EB-2ACD-4AC8-B27F-ACD45EB00803}" destId="{F980AC33-18E7-4D15-AC3B-3E87DB9B7625}" srcOrd="7" destOrd="0" presId="urn:microsoft.com/office/officeart/2008/layout/LinedList"/>
    <dgm:cxn modelId="{A3E4D7DB-A6CC-4904-A852-B5447017151A}" type="presParOf" srcId="{F980AC33-18E7-4D15-AC3B-3E87DB9B7625}" destId="{46EEBCCD-669F-4181-B119-3610C427800D}" srcOrd="0" destOrd="0" presId="urn:microsoft.com/office/officeart/2008/layout/LinedList"/>
    <dgm:cxn modelId="{936513F6-BC10-40C4-8A09-BEE18E75953B}" type="presParOf" srcId="{F980AC33-18E7-4D15-AC3B-3E87DB9B7625}" destId="{9701C7A8-0219-42C9-A616-8E7ABDABD2A4}" srcOrd="1" destOrd="0" presId="urn:microsoft.com/office/officeart/2008/layout/LinedList"/>
    <dgm:cxn modelId="{DA3E2B33-D1BF-4AF5-8DEA-F7E017547893}" type="presParOf" srcId="{9BA2D7EB-2ACD-4AC8-B27F-ACD45EB00803}" destId="{02F195C1-A8E9-4000-969C-5DA44519CF00}" srcOrd="8" destOrd="0" presId="urn:microsoft.com/office/officeart/2008/layout/LinedList"/>
    <dgm:cxn modelId="{15B9745F-74D0-4C2C-B7B2-C092A6DBF02B}" type="presParOf" srcId="{9BA2D7EB-2ACD-4AC8-B27F-ACD45EB00803}" destId="{84CD36E3-7474-41ED-BB1E-5291B3B1B66C}" srcOrd="9" destOrd="0" presId="urn:microsoft.com/office/officeart/2008/layout/LinedList"/>
    <dgm:cxn modelId="{72C1BD6B-CF26-4967-BA27-72E7CD0C74D9}" type="presParOf" srcId="{84CD36E3-7474-41ED-BB1E-5291B3B1B66C}" destId="{766CF7C6-FE3E-4414-A899-5B908CDA18C3}" srcOrd="0" destOrd="0" presId="urn:microsoft.com/office/officeart/2008/layout/LinedList"/>
    <dgm:cxn modelId="{E428BAD1-8677-4A8B-A154-35701B088663}" type="presParOf" srcId="{84CD36E3-7474-41ED-BB1E-5291B3B1B66C}" destId="{F857E3DB-BA0C-47B3-9D0D-9C1040CC40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512C6-8B3E-48EE-8648-A866E8DA6A23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3F94BAF-ED17-4036-BF4F-131EFF660A10}">
      <dgm:prSet/>
      <dgm:spPr/>
      <dgm:t>
        <a:bodyPr/>
        <a:lstStyle/>
        <a:p>
          <a:r>
            <a:rPr lang="en-US"/>
            <a:t>Setup and Implementation</a:t>
          </a:r>
        </a:p>
      </dgm:t>
    </dgm:pt>
    <dgm:pt modelId="{1FCD2F10-A309-4F5C-81B6-735FE730F8B6}" type="parTrans" cxnId="{5023F982-310F-4D16-AD8F-E7A8D9252937}">
      <dgm:prSet/>
      <dgm:spPr/>
      <dgm:t>
        <a:bodyPr/>
        <a:lstStyle/>
        <a:p>
          <a:endParaRPr lang="en-US"/>
        </a:p>
      </dgm:t>
    </dgm:pt>
    <dgm:pt modelId="{5BA37D58-A0FA-485A-9C91-E3DFDB635488}" type="sibTrans" cxnId="{5023F982-310F-4D16-AD8F-E7A8D9252937}">
      <dgm:prSet/>
      <dgm:spPr/>
      <dgm:t>
        <a:bodyPr/>
        <a:lstStyle/>
        <a:p>
          <a:endParaRPr lang="en-US"/>
        </a:p>
      </dgm:t>
    </dgm:pt>
    <dgm:pt modelId="{F462103F-B6D6-44D7-A2FB-A893B0E351E7}">
      <dgm:prSet/>
      <dgm:spPr/>
      <dgm:t>
        <a:bodyPr/>
        <a:lstStyle/>
        <a:p>
          <a:r>
            <a:rPr lang="en-US"/>
            <a:t>End user training</a:t>
          </a:r>
        </a:p>
      </dgm:t>
    </dgm:pt>
    <dgm:pt modelId="{728D9AA5-80FC-4BE4-9581-C67E4383FF2B}" type="parTrans" cxnId="{4C79CA98-E1CA-42DB-8996-D1BA0F5752FD}">
      <dgm:prSet/>
      <dgm:spPr/>
      <dgm:t>
        <a:bodyPr/>
        <a:lstStyle/>
        <a:p>
          <a:endParaRPr lang="en-US"/>
        </a:p>
      </dgm:t>
    </dgm:pt>
    <dgm:pt modelId="{9853DE4F-9988-4024-A265-1B811B9B0350}" type="sibTrans" cxnId="{4C79CA98-E1CA-42DB-8996-D1BA0F5752FD}">
      <dgm:prSet/>
      <dgm:spPr/>
      <dgm:t>
        <a:bodyPr/>
        <a:lstStyle/>
        <a:p>
          <a:endParaRPr lang="en-US"/>
        </a:p>
      </dgm:t>
    </dgm:pt>
    <dgm:pt modelId="{28A51B64-4057-4AC2-BE99-36C19124EC1E}">
      <dgm:prSet/>
      <dgm:spPr/>
      <dgm:t>
        <a:bodyPr/>
        <a:lstStyle/>
        <a:p>
          <a:r>
            <a:rPr lang="en-US" dirty="0"/>
            <a:t>Putting heads together to develop ideal mobility and seating solutions</a:t>
          </a:r>
        </a:p>
      </dgm:t>
    </dgm:pt>
    <dgm:pt modelId="{4EF20EE2-8326-4C2B-8868-AB26AD99A7EB}" type="parTrans" cxnId="{7E1A27FD-4FB5-4007-8BE2-4ED99E9DAFEA}">
      <dgm:prSet/>
      <dgm:spPr/>
      <dgm:t>
        <a:bodyPr/>
        <a:lstStyle/>
        <a:p>
          <a:endParaRPr lang="en-US"/>
        </a:p>
      </dgm:t>
    </dgm:pt>
    <dgm:pt modelId="{2B7B04F4-09BF-46FF-92F2-0E88D168D1BA}" type="sibTrans" cxnId="{7E1A27FD-4FB5-4007-8BE2-4ED99E9DAFEA}">
      <dgm:prSet/>
      <dgm:spPr/>
      <dgm:t>
        <a:bodyPr/>
        <a:lstStyle/>
        <a:p>
          <a:endParaRPr lang="en-US"/>
        </a:p>
      </dgm:t>
    </dgm:pt>
    <dgm:pt modelId="{EE57D04E-87AD-41D9-967F-6436C2A6F22C}" type="pres">
      <dgm:prSet presAssocID="{227512C6-8B3E-48EE-8648-A866E8DA6A23}" presName="vert0" presStyleCnt="0">
        <dgm:presLayoutVars>
          <dgm:dir/>
          <dgm:animOne val="branch"/>
          <dgm:animLvl val="lvl"/>
        </dgm:presLayoutVars>
      </dgm:prSet>
      <dgm:spPr/>
    </dgm:pt>
    <dgm:pt modelId="{FDF33BA5-202C-4E27-A5D2-DB9FB3B82EC1}" type="pres">
      <dgm:prSet presAssocID="{33F94BAF-ED17-4036-BF4F-131EFF660A10}" presName="thickLine" presStyleLbl="alignNode1" presStyleIdx="0" presStyleCnt="3"/>
      <dgm:spPr/>
    </dgm:pt>
    <dgm:pt modelId="{D45ECACB-DAFA-44A8-B05B-92BA6F22D3FF}" type="pres">
      <dgm:prSet presAssocID="{33F94BAF-ED17-4036-BF4F-131EFF660A10}" presName="horz1" presStyleCnt="0"/>
      <dgm:spPr/>
    </dgm:pt>
    <dgm:pt modelId="{07E3343F-6CD1-4F1C-A810-8D121783907E}" type="pres">
      <dgm:prSet presAssocID="{33F94BAF-ED17-4036-BF4F-131EFF660A10}" presName="tx1" presStyleLbl="revTx" presStyleIdx="0" presStyleCnt="3"/>
      <dgm:spPr/>
    </dgm:pt>
    <dgm:pt modelId="{BD15CAF2-2F55-45BB-A3C7-AEF4A0A6A190}" type="pres">
      <dgm:prSet presAssocID="{33F94BAF-ED17-4036-BF4F-131EFF660A10}" presName="vert1" presStyleCnt="0"/>
      <dgm:spPr/>
    </dgm:pt>
    <dgm:pt modelId="{36743082-C989-4333-8440-F897E71B06FA}" type="pres">
      <dgm:prSet presAssocID="{F462103F-B6D6-44D7-A2FB-A893B0E351E7}" presName="thickLine" presStyleLbl="alignNode1" presStyleIdx="1" presStyleCnt="3"/>
      <dgm:spPr/>
    </dgm:pt>
    <dgm:pt modelId="{6C9FC568-066D-45EE-B8F9-2A05F680CF81}" type="pres">
      <dgm:prSet presAssocID="{F462103F-B6D6-44D7-A2FB-A893B0E351E7}" presName="horz1" presStyleCnt="0"/>
      <dgm:spPr/>
    </dgm:pt>
    <dgm:pt modelId="{08CF60D1-AC24-40FC-BA0B-ABE7EB20B4AE}" type="pres">
      <dgm:prSet presAssocID="{F462103F-B6D6-44D7-A2FB-A893B0E351E7}" presName="tx1" presStyleLbl="revTx" presStyleIdx="1" presStyleCnt="3"/>
      <dgm:spPr/>
    </dgm:pt>
    <dgm:pt modelId="{11AFFFD9-D3D2-4DA0-86F3-D4BDDDC4B52C}" type="pres">
      <dgm:prSet presAssocID="{F462103F-B6D6-44D7-A2FB-A893B0E351E7}" presName="vert1" presStyleCnt="0"/>
      <dgm:spPr/>
    </dgm:pt>
    <dgm:pt modelId="{33244D0A-85B5-4B73-BA72-960C1435B01F}" type="pres">
      <dgm:prSet presAssocID="{28A51B64-4057-4AC2-BE99-36C19124EC1E}" presName="thickLine" presStyleLbl="alignNode1" presStyleIdx="2" presStyleCnt="3"/>
      <dgm:spPr/>
    </dgm:pt>
    <dgm:pt modelId="{057D8D37-844C-44A9-97DB-8A7504A4B407}" type="pres">
      <dgm:prSet presAssocID="{28A51B64-4057-4AC2-BE99-36C19124EC1E}" presName="horz1" presStyleCnt="0"/>
      <dgm:spPr/>
    </dgm:pt>
    <dgm:pt modelId="{CF29E87B-F9EB-4A67-B9A1-FE8B35D83869}" type="pres">
      <dgm:prSet presAssocID="{28A51B64-4057-4AC2-BE99-36C19124EC1E}" presName="tx1" presStyleLbl="revTx" presStyleIdx="2" presStyleCnt="3"/>
      <dgm:spPr/>
    </dgm:pt>
    <dgm:pt modelId="{4A42F5BB-EF10-488B-ADAE-D68B620BF704}" type="pres">
      <dgm:prSet presAssocID="{28A51B64-4057-4AC2-BE99-36C19124EC1E}" presName="vert1" presStyleCnt="0"/>
      <dgm:spPr/>
    </dgm:pt>
  </dgm:ptLst>
  <dgm:cxnLst>
    <dgm:cxn modelId="{3F6DAA42-C35E-4A72-960C-752ED2893A36}" type="presOf" srcId="{F462103F-B6D6-44D7-A2FB-A893B0E351E7}" destId="{08CF60D1-AC24-40FC-BA0B-ABE7EB20B4AE}" srcOrd="0" destOrd="0" presId="urn:microsoft.com/office/officeart/2008/layout/LinedList"/>
    <dgm:cxn modelId="{E3DF4550-B5AC-4D94-908B-913D18709885}" type="presOf" srcId="{33F94BAF-ED17-4036-BF4F-131EFF660A10}" destId="{07E3343F-6CD1-4F1C-A810-8D121783907E}" srcOrd="0" destOrd="0" presId="urn:microsoft.com/office/officeart/2008/layout/LinedList"/>
    <dgm:cxn modelId="{5023F982-310F-4D16-AD8F-E7A8D9252937}" srcId="{227512C6-8B3E-48EE-8648-A866E8DA6A23}" destId="{33F94BAF-ED17-4036-BF4F-131EFF660A10}" srcOrd="0" destOrd="0" parTransId="{1FCD2F10-A309-4F5C-81B6-735FE730F8B6}" sibTransId="{5BA37D58-A0FA-485A-9C91-E3DFDB635488}"/>
    <dgm:cxn modelId="{4C79CA98-E1CA-42DB-8996-D1BA0F5752FD}" srcId="{227512C6-8B3E-48EE-8648-A866E8DA6A23}" destId="{F462103F-B6D6-44D7-A2FB-A893B0E351E7}" srcOrd="1" destOrd="0" parTransId="{728D9AA5-80FC-4BE4-9581-C67E4383FF2B}" sibTransId="{9853DE4F-9988-4024-A265-1B811B9B0350}"/>
    <dgm:cxn modelId="{9A980FE1-3EDC-47DB-A95E-8A33345AAC4C}" type="presOf" srcId="{227512C6-8B3E-48EE-8648-A866E8DA6A23}" destId="{EE57D04E-87AD-41D9-967F-6436C2A6F22C}" srcOrd="0" destOrd="0" presId="urn:microsoft.com/office/officeart/2008/layout/LinedList"/>
    <dgm:cxn modelId="{228F93E4-72E7-42C2-95CD-CCA4B3E4C709}" type="presOf" srcId="{28A51B64-4057-4AC2-BE99-36C19124EC1E}" destId="{CF29E87B-F9EB-4A67-B9A1-FE8B35D83869}" srcOrd="0" destOrd="0" presId="urn:microsoft.com/office/officeart/2008/layout/LinedList"/>
    <dgm:cxn modelId="{7E1A27FD-4FB5-4007-8BE2-4ED99E9DAFEA}" srcId="{227512C6-8B3E-48EE-8648-A866E8DA6A23}" destId="{28A51B64-4057-4AC2-BE99-36C19124EC1E}" srcOrd="2" destOrd="0" parTransId="{4EF20EE2-8326-4C2B-8868-AB26AD99A7EB}" sibTransId="{2B7B04F4-09BF-46FF-92F2-0E88D168D1BA}"/>
    <dgm:cxn modelId="{FE24155E-3EDC-470C-BFFA-5240F2F09075}" type="presParOf" srcId="{EE57D04E-87AD-41D9-967F-6436C2A6F22C}" destId="{FDF33BA5-202C-4E27-A5D2-DB9FB3B82EC1}" srcOrd="0" destOrd="0" presId="urn:microsoft.com/office/officeart/2008/layout/LinedList"/>
    <dgm:cxn modelId="{05ED73AC-F14A-49ED-A4A3-50B7E2B98579}" type="presParOf" srcId="{EE57D04E-87AD-41D9-967F-6436C2A6F22C}" destId="{D45ECACB-DAFA-44A8-B05B-92BA6F22D3FF}" srcOrd="1" destOrd="0" presId="urn:microsoft.com/office/officeart/2008/layout/LinedList"/>
    <dgm:cxn modelId="{CA47549C-FC54-48BB-97F2-E1C9C7BA018F}" type="presParOf" srcId="{D45ECACB-DAFA-44A8-B05B-92BA6F22D3FF}" destId="{07E3343F-6CD1-4F1C-A810-8D121783907E}" srcOrd="0" destOrd="0" presId="urn:microsoft.com/office/officeart/2008/layout/LinedList"/>
    <dgm:cxn modelId="{0B4602FD-E0D6-4623-9BE7-D9A450FBAA49}" type="presParOf" srcId="{D45ECACB-DAFA-44A8-B05B-92BA6F22D3FF}" destId="{BD15CAF2-2F55-45BB-A3C7-AEF4A0A6A190}" srcOrd="1" destOrd="0" presId="urn:microsoft.com/office/officeart/2008/layout/LinedList"/>
    <dgm:cxn modelId="{6BA42CC9-F928-45CB-A4D1-1600E7674FBF}" type="presParOf" srcId="{EE57D04E-87AD-41D9-967F-6436C2A6F22C}" destId="{36743082-C989-4333-8440-F897E71B06FA}" srcOrd="2" destOrd="0" presId="urn:microsoft.com/office/officeart/2008/layout/LinedList"/>
    <dgm:cxn modelId="{D0E7A648-C39A-4CE1-8CA7-9FD22358A748}" type="presParOf" srcId="{EE57D04E-87AD-41D9-967F-6436C2A6F22C}" destId="{6C9FC568-066D-45EE-B8F9-2A05F680CF81}" srcOrd="3" destOrd="0" presId="urn:microsoft.com/office/officeart/2008/layout/LinedList"/>
    <dgm:cxn modelId="{38F61B0B-E5DF-475D-91A2-2D75C432C4D8}" type="presParOf" srcId="{6C9FC568-066D-45EE-B8F9-2A05F680CF81}" destId="{08CF60D1-AC24-40FC-BA0B-ABE7EB20B4AE}" srcOrd="0" destOrd="0" presId="urn:microsoft.com/office/officeart/2008/layout/LinedList"/>
    <dgm:cxn modelId="{E4F203E7-606B-4B41-8B40-C48AB242AEDF}" type="presParOf" srcId="{6C9FC568-066D-45EE-B8F9-2A05F680CF81}" destId="{11AFFFD9-D3D2-4DA0-86F3-D4BDDDC4B52C}" srcOrd="1" destOrd="0" presId="urn:microsoft.com/office/officeart/2008/layout/LinedList"/>
    <dgm:cxn modelId="{226C11E3-8F64-4760-ABDD-CD694B01A7C1}" type="presParOf" srcId="{EE57D04E-87AD-41D9-967F-6436C2A6F22C}" destId="{33244D0A-85B5-4B73-BA72-960C1435B01F}" srcOrd="4" destOrd="0" presId="urn:microsoft.com/office/officeart/2008/layout/LinedList"/>
    <dgm:cxn modelId="{CC83D860-8E75-4493-A3D7-72E628620750}" type="presParOf" srcId="{EE57D04E-87AD-41D9-967F-6436C2A6F22C}" destId="{057D8D37-844C-44A9-97DB-8A7504A4B407}" srcOrd="5" destOrd="0" presId="urn:microsoft.com/office/officeart/2008/layout/LinedList"/>
    <dgm:cxn modelId="{2B87BF84-8F1B-4845-AA9B-875DC4A108A4}" type="presParOf" srcId="{057D8D37-844C-44A9-97DB-8A7504A4B407}" destId="{CF29E87B-F9EB-4A67-B9A1-FE8B35D83869}" srcOrd="0" destOrd="0" presId="urn:microsoft.com/office/officeart/2008/layout/LinedList"/>
    <dgm:cxn modelId="{ED76BCED-CBFA-4782-AE3F-25E267135DAF}" type="presParOf" srcId="{057D8D37-844C-44A9-97DB-8A7504A4B407}" destId="{4A42F5BB-EF10-488B-ADAE-D68B620BF7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DBF08A-24EA-4238-B5EB-B8AB7B340B5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EE0D2D-F602-4ED3-BE2C-A4C955BE8DD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Many needs for people w/ SCI/D are not met by existing products or are difficult to get</a:t>
          </a:r>
        </a:p>
      </dgm:t>
    </dgm:pt>
    <dgm:pt modelId="{E920F6D9-A14C-4028-8D5B-6787D544B525}" type="parTrans" cxnId="{0ABE26FF-D275-46CA-8A22-4C808753DB8F}">
      <dgm:prSet/>
      <dgm:spPr/>
      <dgm:t>
        <a:bodyPr/>
        <a:lstStyle/>
        <a:p>
          <a:endParaRPr lang="en-US"/>
        </a:p>
      </dgm:t>
    </dgm:pt>
    <dgm:pt modelId="{EDE4D1DE-B892-477F-8EA1-DB4D5C0E4DD3}" type="sibTrans" cxnId="{0ABE26FF-D275-46CA-8A22-4C808753DB8F}">
      <dgm:prSet/>
      <dgm:spPr/>
      <dgm:t>
        <a:bodyPr/>
        <a:lstStyle/>
        <a:p>
          <a:endParaRPr lang="en-US"/>
        </a:p>
      </dgm:t>
    </dgm:pt>
    <dgm:pt modelId="{A228DE22-48EC-488B-BEBF-4363C134819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Assistive technology needs increasing among general population as well and processes in general not keeping pace with needs</a:t>
          </a:r>
        </a:p>
      </dgm:t>
    </dgm:pt>
    <dgm:pt modelId="{07E6AB07-538F-4D19-B33F-5F8348E94C6B}" type="parTrans" cxnId="{007285A6-3F4D-478C-BA16-4B5BD62C6902}">
      <dgm:prSet/>
      <dgm:spPr/>
      <dgm:t>
        <a:bodyPr/>
        <a:lstStyle/>
        <a:p>
          <a:endParaRPr lang="en-US"/>
        </a:p>
      </dgm:t>
    </dgm:pt>
    <dgm:pt modelId="{21E2991E-7FBD-49A4-B29B-1A1064A4DECD}" type="sibTrans" cxnId="{007285A6-3F4D-478C-BA16-4B5BD62C6902}">
      <dgm:prSet/>
      <dgm:spPr/>
      <dgm:t>
        <a:bodyPr/>
        <a:lstStyle/>
        <a:p>
          <a:endParaRPr lang="en-US"/>
        </a:p>
      </dgm:t>
    </dgm:pt>
    <dgm:pt modelId="{3D6E898E-9D0D-461C-B33A-D177FE033AB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3D Printing and other manufacturing techniques for Class 1 Medical Devices</a:t>
          </a:r>
        </a:p>
      </dgm:t>
    </dgm:pt>
    <dgm:pt modelId="{CE044C6A-DD97-4D21-A2AF-D05F24578E10}" type="parTrans" cxnId="{6565B4CD-4081-4FBE-8CD7-40C1A58EAAAD}">
      <dgm:prSet/>
      <dgm:spPr/>
      <dgm:t>
        <a:bodyPr/>
        <a:lstStyle/>
        <a:p>
          <a:endParaRPr lang="en-US"/>
        </a:p>
      </dgm:t>
    </dgm:pt>
    <dgm:pt modelId="{449343C8-5AE8-49AD-B617-75D2BEE9810C}" type="sibTrans" cxnId="{6565B4CD-4081-4FBE-8CD7-40C1A58EAAAD}">
      <dgm:prSet/>
      <dgm:spPr/>
      <dgm:t>
        <a:bodyPr/>
        <a:lstStyle/>
        <a:p>
          <a:endParaRPr lang="en-US"/>
        </a:p>
      </dgm:t>
    </dgm:pt>
    <dgm:pt modelId="{E0B92E60-9FFE-43D0-BC7E-1CF184710F0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Consumer-centric &amp; participatory design focused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0B76640E-A4A4-4124-9602-E412D5C19631}" type="parTrans" cxnId="{CCC05698-222C-476E-B236-B688E9BB7687}">
      <dgm:prSet/>
      <dgm:spPr/>
      <dgm:t>
        <a:bodyPr/>
        <a:lstStyle/>
        <a:p>
          <a:endParaRPr lang="en-US"/>
        </a:p>
      </dgm:t>
    </dgm:pt>
    <dgm:pt modelId="{7A42EA01-99B7-4B25-B646-D2263EB2DC1E}" type="sibTrans" cxnId="{CCC05698-222C-476E-B236-B688E9BB7687}">
      <dgm:prSet/>
      <dgm:spPr/>
      <dgm:t>
        <a:bodyPr/>
        <a:lstStyle/>
        <a:p>
          <a:endParaRPr lang="en-US"/>
        </a:p>
      </dgm:t>
    </dgm:pt>
    <dgm:pt modelId="{67FD99DC-BBCA-4A76-AF5A-3E60D08369DF}" type="pres">
      <dgm:prSet presAssocID="{A1DBF08A-24EA-4238-B5EB-B8AB7B340B58}" presName="linear" presStyleCnt="0">
        <dgm:presLayoutVars>
          <dgm:animLvl val="lvl"/>
          <dgm:resizeHandles val="exact"/>
        </dgm:presLayoutVars>
      </dgm:prSet>
      <dgm:spPr/>
    </dgm:pt>
    <dgm:pt modelId="{9AAB3DC1-D855-46E8-AE2D-33644E3A0670}" type="pres">
      <dgm:prSet presAssocID="{51EE0D2D-F602-4ED3-BE2C-A4C955BE8D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56A7CB1-64F6-44DF-8474-4C3FCE842320}" type="pres">
      <dgm:prSet presAssocID="{EDE4D1DE-B892-477F-8EA1-DB4D5C0E4DD3}" presName="spacer" presStyleCnt="0"/>
      <dgm:spPr/>
    </dgm:pt>
    <dgm:pt modelId="{F50D7F3C-C7CD-4081-A13E-B6E5AD519501}" type="pres">
      <dgm:prSet presAssocID="{A228DE22-48EC-488B-BEBF-4363C13481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BB5B1C-B89F-4392-AB4F-93DEF859B55D}" type="pres">
      <dgm:prSet presAssocID="{21E2991E-7FBD-49A4-B29B-1A1064A4DECD}" presName="spacer" presStyleCnt="0"/>
      <dgm:spPr/>
    </dgm:pt>
    <dgm:pt modelId="{022CC152-6C29-4688-9378-60A5774D547C}" type="pres">
      <dgm:prSet presAssocID="{3D6E898E-9D0D-461C-B33A-D177FE033AB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FFE08B-B0E8-4C10-9110-55A3007A61F1}" type="pres">
      <dgm:prSet presAssocID="{449343C8-5AE8-49AD-B617-75D2BEE9810C}" presName="spacer" presStyleCnt="0"/>
      <dgm:spPr/>
    </dgm:pt>
    <dgm:pt modelId="{5312E69F-F829-4296-A75D-20812512AF87}" type="pres">
      <dgm:prSet presAssocID="{E0B92E60-9FFE-43D0-BC7E-1CF184710F0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35E07C-38FD-4A24-A056-A3870BC96B4B}" type="presOf" srcId="{51EE0D2D-F602-4ED3-BE2C-A4C955BE8DD8}" destId="{9AAB3DC1-D855-46E8-AE2D-33644E3A0670}" srcOrd="0" destOrd="0" presId="urn:microsoft.com/office/officeart/2005/8/layout/vList2"/>
    <dgm:cxn modelId="{CCC05698-222C-476E-B236-B688E9BB7687}" srcId="{A1DBF08A-24EA-4238-B5EB-B8AB7B340B58}" destId="{E0B92E60-9FFE-43D0-BC7E-1CF184710F0A}" srcOrd="3" destOrd="0" parTransId="{0B76640E-A4A4-4124-9602-E412D5C19631}" sibTransId="{7A42EA01-99B7-4B25-B646-D2263EB2DC1E}"/>
    <dgm:cxn modelId="{4988E7A3-BE51-4995-A1AE-BD01EFC8AF50}" type="presOf" srcId="{A228DE22-48EC-488B-BEBF-4363C134819D}" destId="{F50D7F3C-C7CD-4081-A13E-B6E5AD519501}" srcOrd="0" destOrd="0" presId="urn:microsoft.com/office/officeart/2005/8/layout/vList2"/>
    <dgm:cxn modelId="{007285A6-3F4D-478C-BA16-4B5BD62C6902}" srcId="{A1DBF08A-24EA-4238-B5EB-B8AB7B340B58}" destId="{A228DE22-48EC-488B-BEBF-4363C134819D}" srcOrd="1" destOrd="0" parTransId="{07E6AB07-538F-4D19-B33F-5F8348E94C6B}" sibTransId="{21E2991E-7FBD-49A4-B29B-1A1064A4DECD}"/>
    <dgm:cxn modelId="{ABD67ACB-E8C6-4174-9A43-56AFCB016689}" type="presOf" srcId="{A1DBF08A-24EA-4238-B5EB-B8AB7B340B58}" destId="{67FD99DC-BBCA-4A76-AF5A-3E60D08369DF}" srcOrd="0" destOrd="0" presId="urn:microsoft.com/office/officeart/2005/8/layout/vList2"/>
    <dgm:cxn modelId="{6565B4CD-4081-4FBE-8CD7-40C1A58EAAAD}" srcId="{A1DBF08A-24EA-4238-B5EB-B8AB7B340B58}" destId="{3D6E898E-9D0D-461C-B33A-D177FE033ABA}" srcOrd="2" destOrd="0" parTransId="{CE044C6A-DD97-4D21-A2AF-D05F24578E10}" sibTransId="{449343C8-5AE8-49AD-B617-75D2BEE9810C}"/>
    <dgm:cxn modelId="{0AE875D3-C11C-4EBA-9210-A666445BC0DC}" type="presOf" srcId="{E0B92E60-9FFE-43D0-BC7E-1CF184710F0A}" destId="{5312E69F-F829-4296-A75D-20812512AF87}" srcOrd="0" destOrd="0" presId="urn:microsoft.com/office/officeart/2005/8/layout/vList2"/>
    <dgm:cxn modelId="{EBCA75F7-7E65-4AEC-A6F9-5CA5B0A06812}" type="presOf" srcId="{3D6E898E-9D0D-461C-B33A-D177FE033ABA}" destId="{022CC152-6C29-4688-9378-60A5774D547C}" srcOrd="0" destOrd="0" presId="urn:microsoft.com/office/officeart/2005/8/layout/vList2"/>
    <dgm:cxn modelId="{0ABE26FF-D275-46CA-8A22-4C808753DB8F}" srcId="{A1DBF08A-24EA-4238-B5EB-B8AB7B340B58}" destId="{51EE0D2D-F602-4ED3-BE2C-A4C955BE8DD8}" srcOrd="0" destOrd="0" parTransId="{E920F6D9-A14C-4028-8D5B-6787D544B525}" sibTransId="{EDE4D1DE-B892-477F-8EA1-DB4D5C0E4DD3}"/>
    <dgm:cxn modelId="{64909E82-73A3-4536-BA0E-51BC056766C2}" type="presParOf" srcId="{67FD99DC-BBCA-4A76-AF5A-3E60D08369DF}" destId="{9AAB3DC1-D855-46E8-AE2D-33644E3A0670}" srcOrd="0" destOrd="0" presId="urn:microsoft.com/office/officeart/2005/8/layout/vList2"/>
    <dgm:cxn modelId="{265A0AA9-5128-47E0-B9F4-1801DF0E76E1}" type="presParOf" srcId="{67FD99DC-BBCA-4A76-AF5A-3E60D08369DF}" destId="{E56A7CB1-64F6-44DF-8474-4C3FCE842320}" srcOrd="1" destOrd="0" presId="urn:microsoft.com/office/officeart/2005/8/layout/vList2"/>
    <dgm:cxn modelId="{68C005F3-E36E-42BE-A8BB-F4C5C8463E04}" type="presParOf" srcId="{67FD99DC-BBCA-4A76-AF5A-3E60D08369DF}" destId="{F50D7F3C-C7CD-4081-A13E-B6E5AD519501}" srcOrd="2" destOrd="0" presId="urn:microsoft.com/office/officeart/2005/8/layout/vList2"/>
    <dgm:cxn modelId="{AADC96BA-1A24-4904-8E82-B1AE045CB4C4}" type="presParOf" srcId="{67FD99DC-BBCA-4A76-AF5A-3E60D08369DF}" destId="{FABB5B1C-B89F-4392-AB4F-93DEF859B55D}" srcOrd="3" destOrd="0" presId="urn:microsoft.com/office/officeart/2005/8/layout/vList2"/>
    <dgm:cxn modelId="{CE8EDFEC-2AE0-4F54-B5AF-6665CD188798}" type="presParOf" srcId="{67FD99DC-BBCA-4A76-AF5A-3E60D08369DF}" destId="{022CC152-6C29-4688-9378-60A5774D547C}" srcOrd="4" destOrd="0" presId="urn:microsoft.com/office/officeart/2005/8/layout/vList2"/>
    <dgm:cxn modelId="{0913CC24-966B-40A4-A7AD-229E9205468D}" type="presParOf" srcId="{67FD99DC-BBCA-4A76-AF5A-3E60D08369DF}" destId="{1CFFE08B-B0E8-4C10-9110-55A3007A61F1}" srcOrd="5" destOrd="0" presId="urn:microsoft.com/office/officeart/2005/8/layout/vList2"/>
    <dgm:cxn modelId="{04DCA6D9-48F7-4DBB-AA66-8B7996AC83BE}" type="presParOf" srcId="{67FD99DC-BBCA-4A76-AF5A-3E60D08369DF}" destId="{5312E69F-F829-4296-A75D-20812512AF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A72575-166C-43A8-992B-4BAB4C8E74D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1C122A-0A96-47B8-9665-A3B58779644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 a constantly changing medical landscape it can be difficult to stay up to date with devices coming out</a:t>
          </a:r>
        </a:p>
      </dgm:t>
    </dgm:pt>
    <dgm:pt modelId="{CBDDD3A2-CD09-4846-B038-556F9E0C6317}" type="parTrans" cxnId="{F7BC1CA6-0976-4F79-99BC-68FFE002D115}">
      <dgm:prSet/>
      <dgm:spPr/>
      <dgm:t>
        <a:bodyPr/>
        <a:lstStyle/>
        <a:p>
          <a:endParaRPr lang="en-US"/>
        </a:p>
      </dgm:t>
    </dgm:pt>
    <dgm:pt modelId="{0DFA0FD4-4364-4832-8CCF-22BCE022CE2A}" type="sibTrans" cxnId="{F7BC1CA6-0976-4F79-99BC-68FFE002D115}">
      <dgm:prSet/>
      <dgm:spPr/>
      <dgm:t>
        <a:bodyPr/>
        <a:lstStyle/>
        <a:p>
          <a:endParaRPr lang="en-US"/>
        </a:p>
      </dgm:t>
    </dgm:pt>
    <dgm:pt modelId="{0B6E8C0D-D281-4EE8-ADD5-CABF3523CEB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Collaborates with other CREs and conducts medical journal and device research independently</a:t>
          </a:r>
        </a:p>
      </dgm:t>
    </dgm:pt>
    <dgm:pt modelId="{AFE6C301-1284-45CF-89DC-8CA6F7404D9C}" type="parTrans" cxnId="{A43CC180-A51F-4452-B819-5E966F643A1A}">
      <dgm:prSet/>
      <dgm:spPr/>
      <dgm:t>
        <a:bodyPr/>
        <a:lstStyle/>
        <a:p>
          <a:endParaRPr lang="en-US"/>
        </a:p>
      </dgm:t>
    </dgm:pt>
    <dgm:pt modelId="{95809DED-D9B2-4A50-B4A3-0F0B138CB220}" type="sibTrans" cxnId="{A43CC180-A51F-4452-B819-5E966F643A1A}">
      <dgm:prSet/>
      <dgm:spPr/>
      <dgm:t>
        <a:bodyPr/>
        <a:lstStyle/>
        <a:p>
          <a:endParaRPr lang="en-US"/>
        </a:p>
      </dgm:t>
    </dgm:pt>
    <dgm:pt modelId="{3D947503-43A4-429A-A344-2F3BE2CED6C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Coordinates vendor trials and provides general education on new medical devices coming out</a:t>
          </a:r>
        </a:p>
      </dgm:t>
    </dgm:pt>
    <dgm:pt modelId="{97C9117E-17A2-417A-AB8A-0CB7A23C2D12}" type="parTrans" cxnId="{F54797AB-D952-4790-A69D-4EEB22C1FDBA}">
      <dgm:prSet/>
      <dgm:spPr/>
      <dgm:t>
        <a:bodyPr/>
        <a:lstStyle/>
        <a:p>
          <a:endParaRPr lang="en-US"/>
        </a:p>
      </dgm:t>
    </dgm:pt>
    <dgm:pt modelId="{607A336F-54BB-481F-9208-E29581D7C883}" type="sibTrans" cxnId="{F54797AB-D952-4790-A69D-4EEB22C1FDBA}">
      <dgm:prSet/>
      <dgm:spPr/>
      <dgm:t>
        <a:bodyPr/>
        <a:lstStyle/>
        <a:p>
          <a:endParaRPr lang="en-US"/>
        </a:p>
      </dgm:t>
    </dgm:pt>
    <dgm:pt modelId="{9D3A024B-088C-4E4D-85D7-856CDC4C255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Examples in NMVAMC</a:t>
          </a:r>
        </a:p>
      </dgm:t>
    </dgm:pt>
    <dgm:pt modelId="{1C0E4889-99ED-4953-9718-C84E237556F7}" type="parTrans" cxnId="{1FAC83B8-3E94-4259-8DA8-DDBE373D9DE3}">
      <dgm:prSet/>
      <dgm:spPr/>
      <dgm:t>
        <a:bodyPr/>
        <a:lstStyle/>
        <a:p>
          <a:endParaRPr lang="en-US"/>
        </a:p>
      </dgm:t>
    </dgm:pt>
    <dgm:pt modelId="{EFFCDEFD-AF08-4EBA-8CDC-5B6419D47B9B}" type="sibTrans" cxnId="{1FAC83B8-3E94-4259-8DA8-DDBE373D9DE3}">
      <dgm:prSet/>
      <dgm:spPr/>
      <dgm:t>
        <a:bodyPr/>
        <a:lstStyle/>
        <a:p>
          <a:endParaRPr lang="en-US"/>
        </a:p>
      </dgm:t>
    </dgm:pt>
    <dgm:pt modelId="{F9EBB338-7AB5-4363-B613-8EB29436BA9D}" type="pres">
      <dgm:prSet presAssocID="{9EA72575-166C-43A8-992B-4BAB4C8E74DE}" presName="linear" presStyleCnt="0">
        <dgm:presLayoutVars>
          <dgm:animLvl val="lvl"/>
          <dgm:resizeHandles val="exact"/>
        </dgm:presLayoutVars>
      </dgm:prSet>
      <dgm:spPr/>
    </dgm:pt>
    <dgm:pt modelId="{3E6E4C63-B471-4F53-9C22-AEC6CE0B48EB}" type="pres">
      <dgm:prSet presAssocID="{0B1C122A-0A96-47B8-9665-A3B5877964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6286BA-BFC5-4694-BE24-12FB93E91957}" type="pres">
      <dgm:prSet presAssocID="{0DFA0FD4-4364-4832-8CCF-22BCE022CE2A}" presName="spacer" presStyleCnt="0"/>
      <dgm:spPr/>
    </dgm:pt>
    <dgm:pt modelId="{41D8D565-214A-4363-9D9B-25B728ECDD3F}" type="pres">
      <dgm:prSet presAssocID="{0B6E8C0D-D281-4EE8-ADD5-CABF3523CEB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036374-331A-4CCF-90B1-881D202ED324}" type="pres">
      <dgm:prSet presAssocID="{95809DED-D9B2-4A50-B4A3-0F0B138CB220}" presName="spacer" presStyleCnt="0"/>
      <dgm:spPr/>
    </dgm:pt>
    <dgm:pt modelId="{667992A4-86B5-4BB7-B20B-0BAE409D2B8D}" type="pres">
      <dgm:prSet presAssocID="{3D947503-43A4-429A-A344-2F3BE2CED6C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460F5FE-8ABD-491C-8761-5F5CF4D7F2A3}" type="pres">
      <dgm:prSet presAssocID="{607A336F-54BB-481F-9208-E29581D7C883}" presName="spacer" presStyleCnt="0"/>
      <dgm:spPr/>
    </dgm:pt>
    <dgm:pt modelId="{2A97DA68-C347-473E-9268-EB71CAC7157E}" type="pres">
      <dgm:prSet presAssocID="{9D3A024B-088C-4E4D-85D7-856CDC4C255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0A53E80-4D89-48D5-9901-0642FC3F5D5B}" type="presOf" srcId="{0B6E8C0D-D281-4EE8-ADD5-CABF3523CEB9}" destId="{41D8D565-214A-4363-9D9B-25B728ECDD3F}" srcOrd="0" destOrd="0" presId="urn:microsoft.com/office/officeart/2005/8/layout/vList2"/>
    <dgm:cxn modelId="{A43CC180-A51F-4452-B819-5E966F643A1A}" srcId="{9EA72575-166C-43A8-992B-4BAB4C8E74DE}" destId="{0B6E8C0D-D281-4EE8-ADD5-CABF3523CEB9}" srcOrd="1" destOrd="0" parTransId="{AFE6C301-1284-45CF-89DC-8CA6F7404D9C}" sibTransId="{95809DED-D9B2-4A50-B4A3-0F0B138CB220}"/>
    <dgm:cxn modelId="{F7BC1CA6-0976-4F79-99BC-68FFE002D115}" srcId="{9EA72575-166C-43A8-992B-4BAB4C8E74DE}" destId="{0B1C122A-0A96-47B8-9665-A3B587796440}" srcOrd="0" destOrd="0" parTransId="{CBDDD3A2-CD09-4846-B038-556F9E0C6317}" sibTransId="{0DFA0FD4-4364-4832-8CCF-22BCE022CE2A}"/>
    <dgm:cxn modelId="{F08C91AA-6598-4EDD-A043-234F5470C17C}" type="presOf" srcId="{0B1C122A-0A96-47B8-9665-A3B587796440}" destId="{3E6E4C63-B471-4F53-9C22-AEC6CE0B48EB}" srcOrd="0" destOrd="0" presId="urn:microsoft.com/office/officeart/2005/8/layout/vList2"/>
    <dgm:cxn modelId="{F54797AB-D952-4790-A69D-4EEB22C1FDBA}" srcId="{9EA72575-166C-43A8-992B-4BAB4C8E74DE}" destId="{3D947503-43A4-429A-A344-2F3BE2CED6C1}" srcOrd="2" destOrd="0" parTransId="{97C9117E-17A2-417A-AB8A-0CB7A23C2D12}" sibTransId="{607A336F-54BB-481F-9208-E29581D7C883}"/>
    <dgm:cxn modelId="{1FAC83B8-3E94-4259-8DA8-DDBE373D9DE3}" srcId="{9EA72575-166C-43A8-992B-4BAB4C8E74DE}" destId="{9D3A024B-088C-4E4D-85D7-856CDC4C2559}" srcOrd="3" destOrd="0" parTransId="{1C0E4889-99ED-4953-9718-C84E237556F7}" sibTransId="{EFFCDEFD-AF08-4EBA-8CDC-5B6419D47B9B}"/>
    <dgm:cxn modelId="{694508D7-96A0-45E3-9D9D-01E748559F8E}" type="presOf" srcId="{9D3A024B-088C-4E4D-85D7-856CDC4C2559}" destId="{2A97DA68-C347-473E-9268-EB71CAC7157E}" srcOrd="0" destOrd="0" presId="urn:microsoft.com/office/officeart/2005/8/layout/vList2"/>
    <dgm:cxn modelId="{831F6BF1-DD43-49E8-A17C-3EE7927AC3CB}" type="presOf" srcId="{3D947503-43A4-429A-A344-2F3BE2CED6C1}" destId="{667992A4-86B5-4BB7-B20B-0BAE409D2B8D}" srcOrd="0" destOrd="0" presId="urn:microsoft.com/office/officeart/2005/8/layout/vList2"/>
    <dgm:cxn modelId="{B97D84FE-635A-43E8-B2FE-542088B298BB}" type="presOf" srcId="{9EA72575-166C-43A8-992B-4BAB4C8E74DE}" destId="{F9EBB338-7AB5-4363-B613-8EB29436BA9D}" srcOrd="0" destOrd="0" presId="urn:microsoft.com/office/officeart/2005/8/layout/vList2"/>
    <dgm:cxn modelId="{B9DC5589-F857-42BF-98C7-EEDE3FB9B828}" type="presParOf" srcId="{F9EBB338-7AB5-4363-B613-8EB29436BA9D}" destId="{3E6E4C63-B471-4F53-9C22-AEC6CE0B48EB}" srcOrd="0" destOrd="0" presId="urn:microsoft.com/office/officeart/2005/8/layout/vList2"/>
    <dgm:cxn modelId="{7ABE2ED7-E7D6-4C11-B057-75D29A98CF81}" type="presParOf" srcId="{F9EBB338-7AB5-4363-B613-8EB29436BA9D}" destId="{0C6286BA-BFC5-4694-BE24-12FB93E91957}" srcOrd="1" destOrd="0" presId="urn:microsoft.com/office/officeart/2005/8/layout/vList2"/>
    <dgm:cxn modelId="{A2C28289-A23A-4FA5-BF70-B0D02B03EA7E}" type="presParOf" srcId="{F9EBB338-7AB5-4363-B613-8EB29436BA9D}" destId="{41D8D565-214A-4363-9D9B-25B728ECDD3F}" srcOrd="2" destOrd="0" presId="urn:microsoft.com/office/officeart/2005/8/layout/vList2"/>
    <dgm:cxn modelId="{A85905C8-CFC2-4D55-9DA1-1F18E8E72E0A}" type="presParOf" srcId="{F9EBB338-7AB5-4363-B613-8EB29436BA9D}" destId="{CB036374-331A-4CCF-90B1-881D202ED324}" srcOrd="3" destOrd="0" presId="urn:microsoft.com/office/officeart/2005/8/layout/vList2"/>
    <dgm:cxn modelId="{897C5434-D92A-4F9B-BBEF-6BB3698483EB}" type="presParOf" srcId="{F9EBB338-7AB5-4363-B613-8EB29436BA9D}" destId="{667992A4-86B5-4BB7-B20B-0BAE409D2B8D}" srcOrd="4" destOrd="0" presId="urn:microsoft.com/office/officeart/2005/8/layout/vList2"/>
    <dgm:cxn modelId="{EB6F5CCA-C4D4-4E1C-AD4F-3C929455409F}" type="presParOf" srcId="{F9EBB338-7AB5-4363-B613-8EB29436BA9D}" destId="{7460F5FE-8ABD-491C-8761-5F5CF4D7F2A3}" srcOrd="5" destOrd="0" presId="urn:microsoft.com/office/officeart/2005/8/layout/vList2"/>
    <dgm:cxn modelId="{EED64FC7-81DA-4087-83F6-7F43851539C0}" type="presParOf" srcId="{F9EBB338-7AB5-4363-B613-8EB29436BA9D}" destId="{2A97DA68-C347-473E-9268-EB71CAC715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0B821A-CA12-40FD-AF35-CD253AF26A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780267-8A51-4D5E-B610-EE744A3C119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Both for locally developed and industry products</a:t>
          </a:r>
        </a:p>
      </dgm:t>
    </dgm:pt>
    <dgm:pt modelId="{97FB3DDB-EB64-48B6-B5BB-331379E949F5}" type="parTrans" cxnId="{F1BCA614-BBF2-4B8A-B007-B6C38850FCB0}">
      <dgm:prSet/>
      <dgm:spPr/>
      <dgm:t>
        <a:bodyPr/>
        <a:lstStyle/>
        <a:p>
          <a:endParaRPr lang="en-US"/>
        </a:p>
      </dgm:t>
    </dgm:pt>
    <dgm:pt modelId="{07818B9F-A648-4E85-BED5-FA57058E5009}" type="sibTrans" cxnId="{F1BCA614-BBF2-4B8A-B007-B6C38850FCB0}">
      <dgm:prSet/>
      <dgm:spPr/>
      <dgm:t>
        <a:bodyPr/>
        <a:lstStyle/>
        <a:p>
          <a:endParaRPr lang="en-US"/>
        </a:p>
      </dgm:t>
    </dgm:pt>
    <dgm:pt modelId="{827ACF1D-31F2-413E-AAE6-ACF85BCCCDB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Provides training to end users, caregivers and clinical staff</a:t>
          </a:r>
        </a:p>
      </dgm:t>
    </dgm:pt>
    <dgm:pt modelId="{3A96720C-FA76-4038-89DE-45813977656B}" type="parTrans" cxnId="{3E7FEBC2-9B14-4882-98E8-3FC9718C0B0D}">
      <dgm:prSet/>
      <dgm:spPr/>
      <dgm:t>
        <a:bodyPr/>
        <a:lstStyle/>
        <a:p>
          <a:endParaRPr lang="en-US"/>
        </a:p>
      </dgm:t>
    </dgm:pt>
    <dgm:pt modelId="{195A2336-C69B-47AB-B1FF-F7ECC9824CBB}" type="sibTrans" cxnId="{3E7FEBC2-9B14-4882-98E8-3FC9718C0B0D}">
      <dgm:prSet/>
      <dgm:spPr/>
      <dgm:t>
        <a:bodyPr/>
        <a:lstStyle/>
        <a:p>
          <a:endParaRPr lang="en-US"/>
        </a:p>
      </dgm:t>
    </dgm:pt>
    <dgm:pt modelId="{EA5A5E4E-10B7-4E43-8D83-3EC4B81718F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Multi-step and multiple meetings to ensure use understood</a:t>
          </a:r>
        </a:p>
      </dgm:t>
    </dgm:pt>
    <dgm:pt modelId="{801FEAB7-4E58-421A-9C40-6E35FF9B0FB3}" type="parTrans" cxnId="{9CEB10FB-18B6-442D-9435-51476ADE4DD5}">
      <dgm:prSet/>
      <dgm:spPr/>
      <dgm:t>
        <a:bodyPr/>
        <a:lstStyle/>
        <a:p>
          <a:endParaRPr lang="en-US"/>
        </a:p>
      </dgm:t>
    </dgm:pt>
    <dgm:pt modelId="{73E0014C-CE56-4297-B821-BB26F864CFFD}" type="sibTrans" cxnId="{9CEB10FB-18B6-442D-9435-51476ADE4DD5}">
      <dgm:prSet/>
      <dgm:spPr/>
      <dgm:t>
        <a:bodyPr/>
        <a:lstStyle/>
        <a:p>
          <a:endParaRPr lang="en-US"/>
        </a:p>
      </dgm:t>
    </dgm:pt>
    <dgm:pt modelId="{01C397B3-87B4-42CF-BEA6-F95DCD32E47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Examples in NMVAMC</a:t>
          </a:r>
        </a:p>
      </dgm:t>
    </dgm:pt>
    <dgm:pt modelId="{578FA19A-5E78-4E69-924C-1D84596422DF}" type="parTrans" cxnId="{95B812CF-0198-4710-A346-4EA42DBCBB66}">
      <dgm:prSet/>
      <dgm:spPr/>
      <dgm:t>
        <a:bodyPr/>
        <a:lstStyle/>
        <a:p>
          <a:endParaRPr lang="en-US"/>
        </a:p>
      </dgm:t>
    </dgm:pt>
    <dgm:pt modelId="{411214EE-8F46-46A2-910D-1E918E8AE3C4}" type="sibTrans" cxnId="{95B812CF-0198-4710-A346-4EA42DBCBB66}">
      <dgm:prSet/>
      <dgm:spPr/>
      <dgm:t>
        <a:bodyPr/>
        <a:lstStyle/>
        <a:p>
          <a:endParaRPr lang="en-US"/>
        </a:p>
      </dgm:t>
    </dgm:pt>
    <dgm:pt modelId="{C325D51B-3616-402E-85B8-997B258BC929}" type="pres">
      <dgm:prSet presAssocID="{500B821A-CA12-40FD-AF35-CD253AF26AAA}" presName="linear" presStyleCnt="0">
        <dgm:presLayoutVars>
          <dgm:animLvl val="lvl"/>
          <dgm:resizeHandles val="exact"/>
        </dgm:presLayoutVars>
      </dgm:prSet>
      <dgm:spPr/>
    </dgm:pt>
    <dgm:pt modelId="{1CB64923-FD94-45BA-ADDE-30B90FBB3548}" type="pres">
      <dgm:prSet presAssocID="{10780267-8A51-4D5E-B610-EE744A3C119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8020F0-9C84-4244-91ED-96104B0CDFA7}" type="pres">
      <dgm:prSet presAssocID="{07818B9F-A648-4E85-BED5-FA57058E5009}" presName="spacer" presStyleCnt="0"/>
      <dgm:spPr/>
    </dgm:pt>
    <dgm:pt modelId="{5556189C-9FEE-425E-B75D-0E77B2608DA1}" type="pres">
      <dgm:prSet presAssocID="{827ACF1D-31F2-413E-AAE6-ACF85BCCCDB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6DE548B-F6DD-47FC-9938-B92EE19CA393}" type="pres">
      <dgm:prSet presAssocID="{195A2336-C69B-47AB-B1FF-F7ECC9824CBB}" presName="spacer" presStyleCnt="0"/>
      <dgm:spPr/>
    </dgm:pt>
    <dgm:pt modelId="{43994B2D-E566-4017-A383-D3C7F0C2F339}" type="pres">
      <dgm:prSet presAssocID="{EA5A5E4E-10B7-4E43-8D83-3EC4B81718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9ED6C8-1F95-4EA2-AF9D-EC5C0D7692D8}" type="pres">
      <dgm:prSet presAssocID="{73E0014C-CE56-4297-B821-BB26F864CFFD}" presName="spacer" presStyleCnt="0"/>
      <dgm:spPr/>
    </dgm:pt>
    <dgm:pt modelId="{F1F0C53D-8A68-4275-839F-330AE1F9E86D}" type="pres">
      <dgm:prSet presAssocID="{01C397B3-87B4-42CF-BEA6-F95DCD32E47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5E9B707-4DFC-4D35-8E8B-67F958AFD9F3}" type="presOf" srcId="{EA5A5E4E-10B7-4E43-8D83-3EC4B81718F0}" destId="{43994B2D-E566-4017-A383-D3C7F0C2F339}" srcOrd="0" destOrd="0" presId="urn:microsoft.com/office/officeart/2005/8/layout/vList2"/>
    <dgm:cxn modelId="{F1BCA614-BBF2-4B8A-B007-B6C38850FCB0}" srcId="{500B821A-CA12-40FD-AF35-CD253AF26AAA}" destId="{10780267-8A51-4D5E-B610-EE744A3C1199}" srcOrd="0" destOrd="0" parTransId="{97FB3DDB-EB64-48B6-B5BB-331379E949F5}" sibTransId="{07818B9F-A648-4E85-BED5-FA57058E5009}"/>
    <dgm:cxn modelId="{2F3C9731-F03D-4B63-8670-0AD32EE65C7E}" type="presOf" srcId="{10780267-8A51-4D5E-B610-EE744A3C1199}" destId="{1CB64923-FD94-45BA-ADDE-30B90FBB3548}" srcOrd="0" destOrd="0" presId="urn:microsoft.com/office/officeart/2005/8/layout/vList2"/>
    <dgm:cxn modelId="{7A04F049-950A-45AF-856A-7A8D62EFF42F}" type="presOf" srcId="{827ACF1D-31F2-413E-AAE6-ACF85BCCCDBB}" destId="{5556189C-9FEE-425E-B75D-0E77B2608DA1}" srcOrd="0" destOrd="0" presId="urn:microsoft.com/office/officeart/2005/8/layout/vList2"/>
    <dgm:cxn modelId="{3E7FEBC2-9B14-4882-98E8-3FC9718C0B0D}" srcId="{500B821A-CA12-40FD-AF35-CD253AF26AAA}" destId="{827ACF1D-31F2-413E-AAE6-ACF85BCCCDBB}" srcOrd="1" destOrd="0" parTransId="{3A96720C-FA76-4038-89DE-45813977656B}" sibTransId="{195A2336-C69B-47AB-B1FF-F7ECC9824CBB}"/>
    <dgm:cxn modelId="{95B812CF-0198-4710-A346-4EA42DBCBB66}" srcId="{500B821A-CA12-40FD-AF35-CD253AF26AAA}" destId="{01C397B3-87B4-42CF-BEA6-F95DCD32E47C}" srcOrd="3" destOrd="0" parTransId="{578FA19A-5E78-4E69-924C-1D84596422DF}" sibTransId="{411214EE-8F46-46A2-910D-1E918E8AE3C4}"/>
    <dgm:cxn modelId="{AE57BADA-885D-4E5F-8FE7-01B12FC996FB}" type="presOf" srcId="{01C397B3-87B4-42CF-BEA6-F95DCD32E47C}" destId="{F1F0C53D-8A68-4275-839F-330AE1F9E86D}" srcOrd="0" destOrd="0" presId="urn:microsoft.com/office/officeart/2005/8/layout/vList2"/>
    <dgm:cxn modelId="{7D4B53F9-376B-436D-B37D-B3BE75A1CF55}" type="presOf" srcId="{500B821A-CA12-40FD-AF35-CD253AF26AAA}" destId="{C325D51B-3616-402E-85B8-997B258BC929}" srcOrd="0" destOrd="0" presId="urn:microsoft.com/office/officeart/2005/8/layout/vList2"/>
    <dgm:cxn modelId="{9CEB10FB-18B6-442D-9435-51476ADE4DD5}" srcId="{500B821A-CA12-40FD-AF35-CD253AF26AAA}" destId="{EA5A5E4E-10B7-4E43-8D83-3EC4B81718F0}" srcOrd="2" destOrd="0" parTransId="{801FEAB7-4E58-421A-9C40-6E35FF9B0FB3}" sibTransId="{73E0014C-CE56-4297-B821-BB26F864CFFD}"/>
    <dgm:cxn modelId="{40557ED5-5461-4289-B4B2-150F4F95E913}" type="presParOf" srcId="{C325D51B-3616-402E-85B8-997B258BC929}" destId="{1CB64923-FD94-45BA-ADDE-30B90FBB3548}" srcOrd="0" destOrd="0" presId="urn:microsoft.com/office/officeart/2005/8/layout/vList2"/>
    <dgm:cxn modelId="{DEFF59E4-A9CF-44D0-8128-A41A47B36414}" type="presParOf" srcId="{C325D51B-3616-402E-85B8-997B258BC929}" destId="{B08020F0-9C84-4244-91ED-96104B0CDFA7}" srcOrd="1" destOrd="0" presId="urn:microsoft.com/office/officeart/2005/8/layout/vList2"/>
    <dgm:cxn modelId="{514C4789-AB5A-4C26-8B2B-494149490F0C}" type="presParOf" srcId="{C325D51B-3616-402E-85B8-997B258BC929}" destId="{5556189C-9FEE-425E-B75D-0E77B2608DA1}" srcOrd="2" destOrd="0" presId="urn:microsoft.com/office/officeart/2005/8/layout/vList2"/>
    <dgm:cxn modelId="{4EA7ABF9-774D-4D1B-9345-A76703740DA2}" type="presParOf" srcId="{C325D51B-3616-402E-85B8-997B258BC929}" destId="{66DE548B-F6DD-47FC-9938-B92EE19CA393}" srcOrd="3" destOrd="0" presId="urn:microsoft.com/office/officeart/2005/8/layout/vList2"/>
    <dgm:cxn modelId="{BA36FE5C-6330-4A7F-AFC0-A82C8D3C26D7}" type="presParOf" srcId="{C325D51B-3616-402E-85B8-997B258BC929}" destId="{43994B2D-E566-4017-A383-D3C7F0C2F339}" srcOrd="4" destOrd="0" presId="urn:microsoft.com/office/officeart/2005/8/layout/vList2"/>
    <dgm:cxn modelId="{95D114DB-B768-430E-A2BC-18195DD3D525}" type="presParOf" srcId="{C325D51B-3616-402E-85B8-997B258BC929}" destId="{0A9ED6C8-1F95-4EA2-AF9D-EC5C0D7692D8}" srcOrd="5" destOrd="0" presId="urn:microsoft.com/office/officeart/2005/8/layout/vList2"/>
    <dgm:cxn modelId="{771AB23B-3E6C-4484-B196-AD4ADE0FB152}" type="presParOf" srcId="{C325D51B-3616-402E-85B8-997B258BC929}" destId="{F1F0C53D-8A68-4275-839F-330AE1F9E8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ED7644-9798-46CE-93B9-3E5D7C130FC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26264E-DA41-4B3B-9BC6-A6837D650181}">
      <dgm:prSet/>
      <dgm:spPr/>
      <dgm:t>
        <a:bodyPr/>
        <a:lstStyle/>
        <a:p>
          <a:r>
            <a:rPr lang="en-US"/>
            <a:t>Identify issues and opportunities within department</a:t>
          </a:r>
        </a:p>
      </dgm:t>
    </dgm:pt>
    <dgm:pt modelId="{5C4FC6AF-D9AD-463B-A8B2-8F9C78FB04ED}" type="parTrans" cxnId="{D4896EE4-8157-444E-849F-DB9F3CA52BE3}">
      <dgm:prSet/>
      <dgm:spPr/>
      <dgm:t>
        <a:bodyPr/>
        <a:lstStyle/>
        <a:p>
          <a:endParaRPr lang="en-US"/>
        </a:p>
      </dgm:t>
    </dgm:pt>
    <dgm:pt modelId="{284C5EE0-E429-4110-BCA1-4B004F9A9137}" type="sibTrans" cxnId="{D4896EE4-8157-444E-849F-DB9F3CA52BE3}">
      <dgm:prSet/>
      <dgm:spPr/>
      <dgm:t>
        <a:bodyPr/>
        <a:lstStyle/>
        <a:p>
          <a:endParaRPr lang="en-US"/>
        </a:p>
      </dgm:t>
    </dgm:pt>
    <dgm:pt modelId="{4AB7DA2A-E4FA-44EF-AF37-D621E053A1FB}">
      <dgm:prSet/>
      <dgm:spPr/>
      <dgm:t>
        <a:bodyPr/>
        <a:lstStyle/>
        <a:p>
          <a:r>
            <a:rPr lang="en-US"/>
            <a:t>Watches patients and discusses w/ therapists to mention where deficits may exist</a:t>
          </a:r>
        </a:p>
      </dgm:t>
    </dgm:pt>
    <dgm:pt modelId="{83FAD32B-C3B4-45C7-9B6F-62EB59827C5B}" type="parTrans" cxnId="{9C824420-1CAF-43D3-A03E-86C2CA036669}">
      <dgm:prSet/>
      <dgm:spPr/>
      <dgm:t>
        <a:bodyPr/>
        <a:lstStyle/>
        <a:p>
          <a:endParaRPr lang="en-US"/>
        </a:p>
      </dgm:t>
    </dgm:pt>
    <dgm:pt modelId="{058D7C89-8363-4DF1-B140-AAFDB622998A}" type="sibTrans" cxnId="{9C824420-1CAF-43D3-A03E-86C2CA036669}">
      <dgm:prSet/>
      <dgm:spPr/>
      <dgm:t>
        <a:bodyPr/>
        <a:lstStyle/>
        <a:p>
          <a:endParaRPr lang="en-US"/>
        </a:p>
      </dgm:t>
    </dgm:pt>
    <dgm:pt modelId="{EEF27CCE-FEFD-4926-91C8-5008428DC43C}">
      <dgm:prSet/>
      <dgm:spPr/>
      <dgm:t>
        <a:bodyPr/>
        <a:lstStyle/>
        <a:p>
          <a:r>
            <a:rPr lang="en-US"/>
            <a:t>Look at issue through a “different lens”</a:t>
          </a:r>
        </a:p>
      </dgm:t>
    </dgm:pt>
    <dgm:pt modelId="{869FE995-14C9-4470-BA11-B13EE0AA2257}" type="parTrans" cxnId="{5F9B7B3F-31ED-4D4E-B4D4-C1CC729F1186}">
      <dgm:prSet/>
      <dgm:spPr/>
      <dgm:t>
        <a:bodyPr/>
        <a:lstStyle/>
        <a:p>
          <a:endParaRPr lang="en-US"/>
        </a:p>
      </dgm:t>
    </dgm:pt>
    <dgm:pt modelId="{E97AD22A-FAAA-4B69-9C98-EC037FCF154E}" type="sibTrans" cxnId="{5F9B7B3F-31ED-4D4E-B4D4-C1CC729F1186}">
      <dgm:prSet/>
      <dgm:spPr/>
      <dgm:t>
        <a:bodyPr/>
        <a:lstStyle/>
        <a:p>
          <a:endParaRPr lang="en-US"/>
        </a:p>
      </dgm:t>
    </dgm:pt>
    <dgm:pt modelId="{139108DC-B42A-4F76-AB7B-0B9E3B75FCE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Examples</a:t>
          </a:r>
        </a:p>
      </dgm:t>
    </dgm:pt>
    <dgm:pt modelId="{D79ECCE6-5A4A-47D5-9E5D-03D19B0CA476}" type="parTrans" cxnId="{5ACE7B6E-29A0-450D-8FC3-37AA6D540BB2}">
      <dgm:prSet/>
      <dgm:spPr/>
      <dgm:t>
        <a:bodyPr/>
        <a:lstStyle/>
        <a:p>
          <a:endParaRPr lang="en-US"/>
        </a:p>
      </dgm:t>
    </dgm:pt>
    <dgm:pt modelId="{2E9BAEC0-1D77-4A2E-87DB-074AE721CFBB}" type="sibTrans" cxnId="{5ACE7B6E-29A0-450D-8FC3-37AA6D540BB2}">
      <dgm:prSet/>
      <dgm:spPr/>
      <dgm:t>
        <a:bodyPr/>
        <a:lstStyle/>
        <a:p>
          <a:endParaRPr lang="en-US"/>
        </a:p>
      </dgm:t>
    </dgm:pt>
    <dgm:pt modelId="{720C4A0D-76D5-4795-834D-40811F92A5B7}" type="pres">
      <dgm:prSet presAssocID="{DEED7644-9798-46CE-93B9-3E5D7C130FC5}" presName="linear" presStyleCnt="0">
        <dgm:presLayoutVars>
          <dgm:animLvl val="lvl"/>
          <dgm:resizeHandles val="exact"/>
        </dgm:presLayoutVars>
      </dgm:prSet>
      <dgm:spPr/>
    </dgm:pt>
    <dgm:pt modelId="{A7152285-2879-4F28-9C44-2A3C55E55AC9}" type="pres">
      <dgm:prSet presAssocID="{0026264E-DA41-4B3B-9BC6-A6837D65018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C70B87-A802-4728-8126-E1F769F5D535}" type="pres">
      <dgm:prSet presAssocID="{284C5EE0-E429-4110-BCA1-4B004F9A9137}" presName="spacer" presStyleCnt="0"/>
      <dgm:spPr/>
    </dgm:pt>
    <dgm:pt modelId="{DAE8B618-B658-46C9-8EAF-ECE4398BE834}" type="pres">
      <dgm:prSet presAssocID="{4AB7DA2A-E4FA-44EF-AF37-D621E053A1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76FDDC-69AD-4728-909A-6FF5EC530707}" type="pres">
      <dgm:prSet presAssocID="{058D7C89-8363-4DF1-B140-AAFDB622998A}" presName="spacer" presStyleCnt="0"/>
      <dgm:spPr/>
    </dgm:pt>
    <dgm:pt modelId="{AD98B1D2-FD16-4A08-984B-BCCDDBC9396C}" type="pres">
      <dgm:prSet presAssocID="{EEF27CCE-FEFD-4926-91C8-5008428DC43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274CD1-786E-45B6-9869-D3559373A5C1}" type="pres">
      <dgm:prSet presAssocID="{E97AD22A-FAAA-4B69-9C98-EC037FCF154E}" presName="spacer" presStyleCnt="0"/>
      <dgm:spPr/>
    </dgm:pt>
    <dgm:pt modelId="{5B239FA8-A7CA-4DD3-993C-8FDE4AB38E84}" type="pres">
      <dgm:prSet presAssocID="{139108DC-B42A-4F76-AB7B-0B9E3B75FCE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C5CB80D-8024-4743-A5E9-D6941E15FFEC}" type="presOf" srcId="{0026264E-DA41-4B3B-9BC6-A6837D650181}" destId="{A7152285-2879-4F28-9C44-2A3C55E55AC9}" srcOrd="0" destOrd="0" presId="urn:microsoft.com/office/officeart/2005/8/layout/vList2"/>
    <dgm:cxn modelId="{9C824420-1CAF-43D3-A03E-86C2CA036669}" srcId="{DEED7644-9798-46CE-93B9-3E5D7C130FC5}" destId="{4AB7DA2A-E4FA-44EF-AF37-D621E053A1FB}" srcOrd="1" destOrd="0" parTransId="{83FAD32B-C3B4-45C7-9B6F-62EB59827C5B}" sibTransId="{058D7C89-8363-4DF1-B140-AAFDB622998A}"/>
    <dgm:cxn modelId="{5F9B7B3F-31ED-4D4E-B4D4-C1CC729F1186}" srcId="{DEED7644-9798-46CE-93B9-3E5D7C130FC5}" destId="{EEF27CCE-FEFD-4926-91C8-5008428DC43C}" srcOrd="2" destOrd="0" parTransId="{869FE995-14C9-4470-BA11-B13EE0AA2257}" sibTransId="{E97AD22A-FAAA-4B69-9C98-EC037FCF154E}"/>
    <dgm:cxn modelId="{BD850541-1C37-4F34-AF91-FDB63D5D1110}" type="presOf" srcId="{4AB7DA2A-E4FA-44EF-AF37-D621E053A1FB}" destId="{DAE8B618-B658-46C9-8EAF-ECE4398BE834}" srcOrd="0" destOrd="0" presId="urn:microsoft.com/office/officeart/2005/8/layout/vList2"/>
    <dgm:cxn modelId="{DCD7E463-CE2F-4F56-BC37-4EC5F48C5063}" type="presOf" srcId="{EEF27CCE-FEFD-4926-91C8-5008428DC43C}" destId="{AD98B1D2-FD16-4A08-984B-BCCDDBC9396C}" srcOrd="0" destOrd="0" presId="urn:microsoft.com/office/officeart/2005/8/layout/vList2"/>
    <dgm:cxn modelId="{5ACE7B6E-29A0-450D-8FC3-37AA6D540BB2}" srcId="{DEED7644-9798-46CE-93B9-3E5D7C130FC5}" destId="{139108DC-B42A-4F76-AB7B-0B9E3B75FCE7}" srcOrd="3" destOrd="0" parTransId="{D79ECCE6-5A4A-47D5-9E5D-03D19B0CA476}" sibTransId="{2E9BAEC0-1D77-4A2E-87DB-074AE721CFBB}"/>
    <dgm:cxn modelId="{C60D91BE-C7F5-4EFF-8497-1C0F23A70494}" type="presOf" srcId="{139108DC-B42A-4F76-AB7B-0B9E3B75FCE7}" destId="{5B239FA8-A7CA-4DD3-993C-8FDE4AB38E84}" srcOrd="0" destOrd="0" presId="urn:microsoft.com/office/officeart/2005/8/layout/vList2"/>
    <dgm:cxn modelId="{E2B468D2-567A-48D8-BDF3-81F8A7FAFC62}" type="presOf" srcId="{DEED7644-9798-46CE-93B9-3E5D7C130FC5}" destId="{720C4A0D-76D5-4795-834D-40811F92A5B7}" srcOrd="0" destOrd="0" presId="urn:microsoft.com/office/officeart/2005/8/layout/vList2"/>
    <dgm:cxn modelId="{D4896EE4-8157-444E-849F-DB9F3CA52BE3}" srcId="{DEED7644-9798-46CE-93B9-3E5D7C130FC5}" destId="{0026264E-DA41-4B3B-9BC6-A6837D650181}" srcOrd="0" destOrd="0" parTransId="{5C4FC6AF-D9AD-463B-A8B2-8F9C78FB04ED}" sibTransId="{284C5EE0-E429-4110-BCA1-4B004F9A9137}"/>
    <dgm:cxn modelId="{D8046534-B9AD-45CF-8E18-3E4682B169D8}" type="presParOf" srcId="{720C4A0D-76D5-4795-834D-40811F92A5B7}" destId="{A7152285-2879-4F28-9C44-2A3C55E55AC9}" srcOrd="0" destOrd="0" presId="urn:microsoft.com/office/officeart/2005/8/layout/vList2"/>
    <dgm:cxn modelId="{EEC9D0AF-4BE0-4344-86F1-301A1065B130}" type="presParOf" srcId="{720C4A0D-76D5-4795-834D-40811F92A5B7}" destId="{85C70B87-A802-4728-8126-E1F769F5D535}" srcOrd="1" destOrd="0" presId="urn:microsoft.com/office/officeart/2005/8/layout/vList2"/>
    <dgm:cxn modelId="{7D8E90BE-6664-4E12-AE86-2237CAA8C4FD}" type="presParOf" srcId="{720C4A0D-76D5-4795-834D-40811F92A5B7}" destId="{DAE8B618-B658-46C9-8EAF-ECE4398BE834}" srcOrd="2" destOrd="0" presId="urn:microsoft.com/office/officeart/2005/8/layout/vList2"/>
    <dgm:cxn modelId="{9F225982-B078-4390-83AD-4D3E75D78DE8}" type="presParOf" srcId="{720C4A0D-76D5-4795-834D-40811F92A5B7}" destId="{0676FDDC-69AD-4728-909A-6FF5EC530707}" srcOrd="3" destOrd="0" presId="urn:microsoft.com/office/officeart/2005/8/layout/vList2"/>
    <dgm:cxn modelId="{82EBCE3D-4658-4D64-8452-8DBFBB9B19D5}" type="presParOf" srcId="{720C4A0D-76D5-4795-834D-40811F92A5B7}" destId="{AD98B1D2-FD16-4A08-984B-BCCDDBC9396C}" srcOrd="4" destOrd="0" presId="urn:microsoft.com/office/officeart/2005/8/layout/vList2"/>
    <dgm:cxn modelId="{BB422D20-2F86-4339-AF91-3A560B9B5F74}" type="presParOf" srcId="{720C4A0D-76D5-4795-834D-40811F92A5B7}" destId="{B6274CD1-786E-45B6-9869-D3559373A5C1}" srcOrd="5" destOrd="0" presId="urn:microsoft.com/office/officeart/2005/8/layout/vList2"/>
    <dgm:cxn modelId="{9E6A0D6C-6849-4C28-B33F-B58E2763E71B}" type="presParOf" srcId="{720C4A0D-76D5-4795-834D-40811F92A5B7}" destId="{5B239FA8-A7CA-4DD3-993C-8FDE4AB38E8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66C6F4-7020-4E6E-B6EF-459D9BA991A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06DCC3-DBA0-4F36-A3C0-47360488D33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Key importance of CRE within overall therapy space </a:t>
          </a:r>
        </a:p>
      </dgm:t>
    </dgm:pt>
    <dgm:pt modelId="{A74B570D-9E97-4AA5-B90D-4033CE43A9A2}" type="parTrans" cxnId="{F1CA3ACE-A4B9-4F64-808B-31AD71994A90}">
      <dgm:prSet/>
      <dgm:spPr/>
      <dgm:t>
        <a:bodyPr/>
        <a:lstStyle/>
        <a:p>
          <a:endParaRPr lang="en-US"/>
        </a:p>
      </dgm:t>
    </dgm:pt>
    <dgm:pt modelId="{D5F4886B-17E2-465A-A1A3-F0BC7035851B}" type="sibTrans" cxnId="{F1CA3ACE-A4B9-4F64-808B-31AD71994A90}">
      <dgm:prSet/>
      <dgm:spPr/>
      <dgm:t>
        <a:bodyPr/>
        <a:lstStyle/>
        <a:p>
          <a:endParaRPr lang="en-US"/>
        </a:p>
      </dgm:t>
    </dgm:pt>
    <dgm:pt modelId="{1CBEA804-87B7-425D-92FD-9ADC5DB4F03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Leads to development well-designed “for life” products</a:t>
          </a:r>
        </a:p>
      </dgm:t>
    </dgm:pt>
    <dgm:pt modelId="{E204C39D-2F37-473E-BF73-FEFCEF54AC90}" type="parTrans" cxnId="{4033A7B8-D92B-434A-BBE2-4876B3F2B318}">
      <dgm:prSet/>
      <dgm:spPr/>
      <dgm:t>
        <a:bodyPr/>
        <a:lstStyle/>
        <a:p>
          <a:endParaRPr lang="en-US"/>
        </a:p>
      </dgm:t>
    </dgm:pt>
    <dgm:pt modelId="{01FB29E8-AE72-466E-B71D-7CAF9EFDDE41}" type="sibTrans" cxnId="{4033A7B8-D92B-434A-BBE2-4876B3F2B318}">
      <dgm:prSet/>
      <dgm:spPr/>
      <dgm:t>
        <a:bodyPr/>
        <a:lstStyle/>
        <a:p>
          <a:endParaRPr lang="en-US"/>
        </a:p>
      </dgm:t>
    </dgm:pt>
    <dgm:pt modelId="{3EF1ECCD-C5C2-4525-A5FB-B18491D07CC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Creates unique solutions for unique needs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C5BE7E65-C48A-4465-86AC-6D7ADA28C917}" type="parTrans" cxnId="{68FC9FE4-83AF-4B93-9792-D42A7A266CBF}">
      <dgm:prSet/>
      <dgm:spPr/>
      <dgm:t>
        <a:bodyPr/>
        <a:lstStyle/>
        <a:p>
          <a:endParaRPr lang="en-US"/>
        </a:p>
      </dgm:t>
    </dgm:pt>
    <dgm:pt modelId="{E5D98AA7-4758-4F1E-925F-94CBB0587750}" type="sibTrans" cxnId="{68FC9FE4-83AF-4B93-9792-D42A7A266CBF}">
      <dgm:prSet/>
      <dgm:spPr/>
      <dgm:t>
        <a:bodyPr/>
        <a:lstStyle/>
        <a:p>
          <a:endParaRPr lang="en-US"/>
        </a:p>
      </dgm:t>
    </dgm:pt>
    <dgm:pt modelId="{4DB9D8A5-C056-4E88-A096-7171E4D16994}" type="pres">
      <dgm:prSet presAssocID="{3B66C6F4-7020-4E6E-B6EF-459D9BA991A9}" presName="linear" presStyleCnt="0">
        <dgm:presLayoutVars>
          <dgm:animLvl val="lvl"/>
          <dgm:resizeHandles val="exact"/>
        </dgm:presLayoutVars>
      </dgm:prSet>
      <dgm:spPr/>
    </dgm:pt>
    <dgm:pt modelId="{06D3FCFA-5802-4DB0-8367-089F1D05D3EA}" type="pres">
      <dgm:prSet presAssocID="{0A06DCC3-DBA0-4F36-A3C0-47360488D3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D2E888-257C-4E74-80F8-197A295C34D2}" type="pres">
      <dgm:prSet presAssocID="{D5F4886B-17E2-465A-A1A3-F0BC7035851B}" presName="spacer" presStyleCnt="0"/>
      <dgm:spPr/>
    </dgm:pt>
    <dgm:pt modelId="{D92188D8-F54E-4F31-9C6A-3F4422E6D9BE}" type="pres">
      <dgm:prSet presAssocID="{1CBEA804-87B7-425D-92FD-9ADC5DB4F0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03BC43-B852-4E1A-AD9E-A720BEAF7DE6}" type="pres">
      <dgm:prSet presAssocID="{01FB29E8-AE72-466E-B71D-7CAF9EFDDE41}" presName="spacer" presStyleCnt="0"/>
      <dgm:spPr/>
    </dgm:pt>
    <dgm:pt modelId="{42D7A633-27AA-4337-990D-11A0311BDCF7}" type="pres">
      <dgm:prSet presAssocID="{3EF1ECCD-C5C2-4525-A5FB-B18491D07CC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567A09-3C35-4D20-AB73-9A4C471F9127}" type="presOf" srcId="{0A06DCC3-DBA0-4F36-A3C0-47360488D337}" destId="{06D3FCFA-5802-4DB0-8367-089F1D05D3EA}" srcOrd="0" destOrd="0" presId="urn:microsoft.com/office/officeart/2005/8/layout/vList2"/>
    <dgm:cxn modelId="{AC3E1642-CE99-4151-83F4-0D4F9EDB8C55}" type="presOf" srcId="{3EF1ECCD-C5C2-4525-A5FB-B18491D07CCD}" destId="{42D7A633-27AA-4337-990D-11A0311BDCF7}" srcOrd="0" destOrd="0" presId="urn:microsoft.com/office/officeart/2005/8/layout/vList2"/>
    <dgm:cxn modelId="{3FFCDF68-9583-40C3-9B04-D152BDEEC9A7}" type="presOf" srcId="{1CBEA804-87B7-425D-92FD-9ADC5DB4F03F}" destId="{D92188D8-F54E-4F31-9C6A-3F4422E6D9BE}" srcOrd="0" destOrd="0" presId="urn:microsoft.com/office/officeart/2005/8/layout/vList2"/>
    <dgm:cxn modelId="{320C7CA9-401C-4BC0-9F30-31405069F874}" type="presOf" srcId="{3B66C6F4-7020-4E6E-B6EF-459D9BA991A9}" destId="{4DB9D8A5-C056-4E88-A096-7171E4D16994}" srcOrd="0" destOrd="0" presId="urn:microsoft.com/office/officeart/2005/8/layout/vList2"/>
    <dgm:cxn modelId="{4033A7B8-D92B-434A-BBE2-4876B3F2B318}" srcId="{3B66C6F4-7020-4E6E-B6EF-459D9BA991A9}" destId="{1CBEA804-87B7-425D-92FD-9ADC5DB4F03F}" srcOrd="1" destOrd="0" parTransId="{E204C39D-2F37-473E-BF73-FEFCEF54AC90}" sibTransId="{01FB29E8-AE72-466E-B71D-7CAF9EFDDE41}"/>
    <dgm:cxn modelId="{F1CA3ACE-A4B9-4F64-808B-31AD71994A90}" srcId="{3B66C6F4-7020-4E6E-B6EF-459D9BA991A9}" destId="{0A06DCC3-DBA0-4F36-A3C0-47360488D337}" srcOrd="0" destOrd="0" parTransId="{A74B570D-9E97-4AA5-B90D-4033CE43A9A2}" sibTransId="{D5F4886B-17E2-465A-A1A3-F0BC7035851B}"/>
    <dgm:cxn modelId="{68FC9FE4-83AF-4B93-9792-D42A7A266CBF}" srcId="{3B66C6F4-7020-4E6E-B6EF-459D9BA991A9}" destId="{3EF1ECCD-C5C2-4525-A5FB-B18491D07CCD}" srcOrd="2" destOrd="0" parTransId="{C5BE7E65-C48A-4465-86AC-6D7ADA28C917}" sibTransId="{E5D98AA7-4758-4F1E-925F-94CBB0587750}"/>
    <dgm:cxn modelId="{9E6BEB91-B564-417D-8CAC-CCB4394A2199}" type="presParOf" srcId="{4DB9D8A5-C056-4E88-A096-7171E4D16994}" destId="{06D3FCFA-5802-4DB0-8367-089F1D05D3EA}" srcOrd="0" destOrd="0" presId="urn:microsoft.com/office/officeart/2005/8/layout/vList2"/>
    <dgm:cxn modelId="{2A484227-79A1-42E7-9B52-F48478024313}" type="presParOf" srcId="{4DB9D8A5-C056-4E88-A096-7171E4D16994}" destId="{E2D2E888-257C-4E74-80F8-197A295C34D2}" srcOrd="1" destOrd="0" presId="urn:microsoft.com/office/officeart/2005/8/layout/vList2"/>
    <dgm:cxn modelId="{474AAAF5-E0A9-4E1B-B9A6-2382588B4A7C}" type="presParOf" srcId="{4DB9D8A5-C056-4E88-A096-7171E4D16994}" destId="{D92188D8-F54E-4F31-9C6A-3F4422E6D9BE}" srcOrd="2" destOrd="0" presId="urn:microsoft.com/office/officeart/2005/8/layout/vList2"/>
    <dgm:cxn modelId="{29092556-EBC1-4E42-BBCB-52AF465499BC}" type="presParOf" srcId="{4DB9D8A5-C056-4E88-A096-7171E4D16994}" destId="{DE03BC43-B852-4E1A-AD9E-A720BEAF7DE6}" srcOrd="3" destOrd="0" presId="urn:microsoft.com/office/officeart/2005/8/layout/vList2"/>
    <dgm:cxn modelId="{12A1DAC0-0C9E-46AA-8529-FA70D0509E5A}" type="presParOf" srcId="{4DB9D8A5-C056-4E88-A096-7171E4D16994}" destId="{42D7A633-27AA-4337-990D-11A0311BDC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37F47-B6E4-4E46-B37E-A14CBE82C354}">
      <dsp:nvSpPr>
        <dsp:cNvPr id="0" name=""/>
        <dsp:cNvSpPr/>
      </dsp:nvSpPr>
      <dsp:spPr>
        <a:xfrm>
          <a:off x="0" y="55940"/>
          <a:ext cx="6666833" cy="23563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Hank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Clinical Rehabilitation Engineer</a:t>
          </a:r>
        </a:p>
      </dsp:txBody>
      <dsp:txXfrm>
        <a:off x="115029" y="170969"/>
        <a:ext cx="6436775" cy="2126322"/>
      </dsp:txXfrm>
    </dsp:sp>
    <dsp:sp modelId="{C50F2717-76E3-4EF2-B263-9A9A74ACBBF7}">
      <dsp:nvSpPr>
        <dsp:cNvPr id="0" name=""/>
        <dsp:cNvSpPr/>
      </dsp:nvSpPr>
      <dsp:spPr>
        <a:xfrm>
          <a:off x="0" y="2412320"/>
          <a:ext cx="6666833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000" kern="1200" dirty="0"/>
        </a:p>
      </dsp:txBody>
      <dsp:txXfrm>
        <a:off x="0" y="2412320"/>
        <a:ext cx="6666833" cy="629280"/>
      </dsp:txXfrm>
    </dsp:sp>
    <dsp:sp modelId="{267AA946-9CF0-4754-8679-745415893FA7}">
      <dsp:nvSpPr>
        <dsp:cNvPr id="0" name=""/>
        <dsp:cNvSpPr/>
      </dsp:nvSpPr>
      <dsp:spPr>
        <a:xfrm>
          <a:off x="0" y="3041600"/>
          <a:ext cx="6666833" cy="235638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Andy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Occupational Therapist</a:t>
          </a:r>
        </a:p>
      </dsp:txBody>
      <dsp:txXfrm>
        <a:off x="115029" y="3156629"/>
        <a:ext cx="6436775" cy="21263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4191D-00D6-42D2-8F21-DCEC7895DEDA}">
      <dsp:nvSpPr>
        <dsp:cNvPr id="0" name=""/>
        <dsp:cNvSpPr/>
      </dsp:nvSpPr>
      <dsp:spPr>
        <a:xfrm>
          <a:off x="0" y="629329"/>
          <a:ext cx="6666833" cy="12530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Hank</a:t>
          </a:r>
        </a:p>
      </dsp:txBody>
      <dsp:txXfrm>
        <a:off x="61170" y="690499"/>
        <a:ext cx="6544493" cy="1130730"/>
      </dsp:txXfrm>
    </dsp:sp>
    <dsp:sp modelId="{2ADF6D1A-8920-4C0A-87DE-77AE106CF82C}">
      <dsp:nvSpPr>
        <dsp:cNvPr id="0" name=""/>
        <dsp:cNvSpPr/>
      </dsp:nvSpPr>
      <dsp:spPr>
        <a:xfrm>
          <a:off x="0" y="1882400"/>
          <a:ext cx="6666833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/>
            <a:t>Hank.Madden@va.gov</a:t>
          </a:r>
        </a:p>
      </dsp:txBody>
      <dsp:txXfrm>
        <a:off x="0" y="1882400"/>
        <a:ext cx="6666833" cy="844560"/>
      </dsp:txXfrm>
    </dsp:sp>
    <dsp:sp modelId="{9458A81B-D6DC-4B48-89F8-9D2EC6A9BD5E}">
      <dsp:nvSpPr>
        <dsp:cNvPr id="0" name=""/>
        <dsp:cNvSpPr/>
      </dsp:nvSpPr>
      <dsp:spPr>
        <a:xfrm>
          <a:off x="0" y="2726960"/>
          <a:ext cx="6666833" cy="125307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Andy</a:t>
          </a:r>
        </a:p>
      </dsp:txBody>
      <dsp:txXfrm>
        <a:off x="61170" y="2788130"/>
        <a:ext cx="6544493" cy="1130730"/>
      </dsp:txXfrm>
    </dsp:sp>
    <dsp:sp modelId="{8DF45218-B080-4300-86F6-0EE4FAA37E95}">
      <dsp:nvSpPr>
        <dsp:cNvPr id="0" name=""/>
        <dsp:cNvSpPr/>
      </dsp:nvSpPr>
      <dsp:spPr>
        <a:xfrm>
          <a:off x="0" y="3980029"/>
          <a:ext cx="6666833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/>
            <a:t>Andrew.Schlosser@va.gov</a:t>
          </a:r>
        </a:p>
      </dsp:txBody>
      <dsp:txXfrm>
        <a:off x="0" y="3980029"/>
        <a:ext cx="6666833" cy="844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2B7BC-E3CE-4F4C-A637-72ECC0E2F00F}">
      <dsp:nvSpPr>
        <dsp:cNvPr id="0" name=""/>
        <dsp:cNvSpPr/>
      </dsp:nvSpPr>
      <dsp:spPr>
        <a:xfrm>
          <a:off x="32" y="77975"/>
          <a:ext cx="3115312" cy="10157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CRE?</a:t>
          </a:r>
        </a:p>
      </dsp:txBody>
      <dsp:txXfrm>
        <a:off x="32" y="77975"/>
        <a:ext cx="3115312" cy="1015769"/>
      </dsp:txXfrm>
    </dsp:sp>
    <dsp:sp modelId="{31E99660-C98E-4A19-8732-B6ACC0F104F2}">
      <dsp:nvSpPr>
        <dsp:cNvPr id="0" name=""/>
        <dsp:cNvSpPr/>
      </dsp:nvSpPr>
      <dsp:spPr>
        <a:xfrm>
          <a:off x="32" y="1093744"/>
          <a:ext cx="3115312" cy="42821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Subset of Biomedical Engineering much more focused on direct patient care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Application of science &amp; tech to improve quality of life for individuals w/ disabilities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Utilizing engineering principles to develop, implement and train on assistive technology products</a:t>
          </a:r>
        </a:p>
      </dsp:txBody>
      <dsp:txXfrm>
        <a:off x="32" y="1093744"/>
        <a:ext cx="3115312" cy="4282199"/>
      </dsp:txXfrm>
    </dsp:sp>
    <dsp:sp modelId="{12F2CF45-0AD5-4A9B-99A8-7BAD35F67B6D}">
      <dsp:nvSpPr>
        <dsp:cNvPr id="0" name=""/>
        <dsp:cNvSpPr/>
      </dsp:nvSpPr>
      <dsp:spPr>
        <a:xfrm>
          <a:off x="3551488" y="77975"/>
          <a:ext cx="3115312" cy="1015769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Overall goal to look at clinical problems through engineering lens</a:t>
          </a:r>
        </a:p>
      </dsp:txBody>
      <dsp:txXfrm>
        <a:off x="3551488" y="77975"/>
        <a:ext cx="3115312" cy="1015769"/>
      </dsp:txXfrm>
    </dsp:sp>
    <dsp:sp modelId="{E61CC3AF-283F-402D-877D-5DAB38930EDE}">
      <dsp:nvSpPr>
        <dsp:cNvPr id="0" name=""/>
        <dsp:cNvSpPr/>
      </dsp:nvSpPr>
      <dsp:spPr>
        <a:xfrm>
          <a:off x="3551488" y="1093744"/>
          <a:ext cx="3115312" cy="4282199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Works with other team members to approach needs holistically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Address issues that exist for both clinicians and end users in a standardized engineering way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3551488" y="1093744"/>
        <a:ext cx="3115312" cy="4282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E7888-E1B1-44F4-8EFA-1535EFA1C36D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CF740-C81B-48BD-96A5-DD207DF6E98E}">
      <dsp:nvSpPr>
        <dsp:cNvPr id="0" name=""/>
        <dsp:cNvSpPr/>
      </dsp:nvSpPr>
      <dsp:spPr>
        <a:xfrm>
          <a:off x="0" y="665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Part of SCI/D Unit but assists with other departments, such as PM&amp;R, Education, Biomed, Dental, and Safe Patient Handling</a:t>
          </a:r>
        </a:p>
      </dsp:txBody>
      <dsp:txXfrm>
        <a:off x="0" y="665"/>
        <a:ext cx="6666833" cy="1090517"/>
      </dsp:txXfrm>
    </dsp:sp>
    <dsp:sp modelId="{4C49D94F-CAE9-471B-96C0-64A0385075D5}">
      <dsp:nvSpPr>
        <dsp:cNvPr id="0" name=""/>
        <dsp:cNvSpPr/>
      </dsp:nvSpPr>
      <dsp:spPr>
        <a:xfrm>
          <a:off x="0" y="109118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35739C-D009-4F54-A05C-47A75E7CB40E}">
      <dsp:nvSpPr>
        <dsp:cNvPr id="0" name=""/>
        <dsp:cNvSpPr/>
      </dsp:nvSpPr>
      <dsp:spPr>
        <a:xfrm>
          <a:off x="0" y="1091183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Wheelchair seating and mobility</a:t>
          </a:r>
        </a:p>
      </dsp:txBody>
      <dsp:txXfrm>
        <a:off x="0" y="1091183"/>
        <a:ext cx="6666833" cy="1090517"/>
      </dsp:txXfrm>
    </dsp:sp>
    <dsp:sp modelId="{C5D76728-4926-4EAD-A05E-C1F591BE93BA}">
      <dsp:nvSpPr>
        <dsp:cNvPr id="0" name=""/>
        <dsp:cNvSpPr/>
      </dsp:nvSpPr>
      <dsp:spPr>
        <a:xfrm>
          <a:off x="0" y="218170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FB3A02-45CF-4086-9BF3-61CC4364CF3E}">
      <dsp:nvSpPr>
        <dsp:cNvPr id="0" name=""/>
        <dsp:cNvSpPr/>
      </dsp:nvSpPr>
      <dsp:spPr>
        <a:xfrm>
          <a:off x="0" y="2181701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Medical Device Development/Modification</a:t>
          </a:r>
        </a:p>
      </dsp:txBody>
      <dsp:txXfrm>
        <a:off x="0" y="2181701"/>
        <a:ext cx="6666833" cy="1090517"/>
      </dsp:txXfrm>
    </dsp:sp>
    <dsp:sp modelId="{B571D82F-DFE8-47EA-A966-1E21D1CA1DBE}">
      <dsp:nvSpPr>
        <dsp:cNvPr id="0" name=""/>
        <dsp:cNvSpPr/>
      </dsp:nvSpPr>
      <dsp:spPr>
        <a:xfrm>
          <a:off x="0" y="327221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EEBCCD-669F-4181-B119-3610C427800D}">
      <dsp:nvSpPr>
        <dsp:cNvPr id="0" name=""/>
        <dsp:cNvSpPr/>
      </dsp:nvSpPr>
      <dsp:spPr>
        <a:xfrm>
          <a:off x="0" y="3272218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Medical Device Research </a:t>
          </a:r>
        </a:p>
      </dsp:txBody>
      <dsp:txXfrm>
        <a:off x="0" y="3272218"/>
        <a:ext cx="6666833" cy="1090517"/>
      </dsp:txXfrm>
    </dsp:sp>
    <dsp:sp modelId="{02F195C1-A8E9-4000-969C-5DA44519CF00}">
      <dsp:nvSpPr>
        <dsp:cNvPr id="0" name=""/>
        <dsp:cNvSpPr/>
      </dsp:nvSpPr>
      <dsp:spPr>
        <a:xfrm>
          <a:off x="0" y="436273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6CF7C6-FE3E-4414-A899-5B908CDA18C3}">
      <dsp:nvSpPr>
        <dsp:cNvPr id="0" name=""/>
        <dsp:cNvSpPr/>
      </dsp:nvSpPr>
      <dsp:spPr>
        <a:xfrm>
          <a:off x="0" y="4362736"/>
          <a:ext cx="6666833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Device Implementation</a:t>
          </a:r>
        </a:p>
      </dsp:txBody>
      <dsp:txXfrm>
        <a:off x="0" y="4362736"/>
        <a:ext cx="6666833" cy="1090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33BA5-202C-4E27-A5D2-DB9FB3B82EC1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E3343F-6CD1-4F1C-A810-8D121783907E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Setup and Implementation</a:t>
          </a:r>
        </a:p>
      </dsp:txBody>
      <dsp:txXfrm>
        <a:off x="0" y="2663"/>
        <a:ext cx="6666833" cy="1816197"/>
      </dsp:txXfrm>
    </dsp:sp>
    <dsp:sp modelId="{36743082-C989-4333-8440-F897E71B06FA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CF60D1-AC24-40FC-BA0B-ABE7EB20B4AE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End user training</a:t>
          </a:r>
        </a:p>
      </dsp:txBody>
      <dsp:txXfrm>
        <a:off x="0" y="1818861"/>
        <a:ext cx="6666833" cy="1816197"/>
      </dsp:txXfrm>
    </dsp:sp>
    <dsp:sp modelId="{33244D0A-85B5-4B73-BA72-960C1435B01F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29E87B-F9EB-4A67-B9A1-FE8B35D83869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Putting heads together to develop ideal mobility and seating solutions</a:t>
          </a:r>
        </a:p>
      </dsp:txBody>
      <dsp:txXfrm>
        <a:off x="0" y="3635058"/>
        <a:ext cx="6666833" cy="1816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B3DC1-D855-46E8-AE2D-33644E3A0670}">
      <dsp:nvSpPr>
        <dsp:cNvPr id="0" name=""/>
        <dsp:cNvSpPr/>
      </dsp:nvSpPr>
      <dsp:spPr>
        <a:xfrm>
          <a:off x="0" y="54331"/>
          <a:ext cx="6666833" cy="12866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Many needs for people w/ SCI/D are not met by existing products or are difficult to get</a:t>
          </a:r>
        </a:p>
      </dsp:txBody>
      <dsp:txXfrm>
        <a:off x="62808" y="117139"/>
        <a:ext cx="6541217" cy="1161018"/>
      </dsp:txXfrm>
    </dsp:sp>
    <dsp:sp modelId="{F50D7F3C-C7CD-4081-A13E-B6E5AD519501}">
      <dsp:nvSpPr>
        <dsp:cNvPr id="0" name=""/>
        <dsp:cNvSpPr/>
      </dsp:nvSpPr>
      <dsp:spPr>
        <a:xfrm>
          <a:off x="0" y="1407205"/>
          <a:ext cx="6666833" cy="1286634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Assistive technology needs increasing among general population as well and processes in general not keeping pace with needs</a:t>
          </a:r>
        </a:p>
      </dsp:txBody>
      <dsp:txXfrm>
        <a:off x="62808" y="1470013"/>
        <a:ext cx="6541217" cy="1161018"/>
      </dsp:txXfrm>
    </dsp:sp>
    <dsp:sp modelId="{022CC152-6C29-4688-9378-60A5774D547C}">
      <dsp:nvSpPr>
        <dsp:cNvPr id="0" name=""/>
        <dsp:cNvSpPr/>
      </dsp:nvSpPr>
      <dsp:spPr>
        <a:xfrm>
          <a:off x="0" y="2760080"/>
          <a:ext cx="6666833" cy="1286634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3D Printing and other manufacturing techniques for Class 1 Medical Devices</a:t>
          </a:r>
        </a:p>
      </dsp:txBody>
      <dsp:txXfrm>
        <a:off x="62808" y="2822888"/>
        <a:ext cx="6541217" cy="1161018"/>
      </dsp:txXfrm>
    </dsp:sp>
    <dsp:sp modelId="{5312E69F-F829-4296-A75D-20812512AF87}">
      <dsp:nvSpPr>
        <dsp:cNvPr id="0" name=""/>
        <dsp:cNvSpPr/>
      </dsp:nvSpPr>
      <dsp:spPr>
        <a:xfrm>
          <a:off x="0" y="4112954"/>
          <a:ext cx="6666833" cy="1286634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Consumer-centric &amp; participatory design focused</a:t>
          </a:r>
        </a:p>
      </dsp:txBody>
      <dsp:txXfrm>
        <a:off x="62808" y="4175762"/>
        <a:ext cx="6541217" cy="11610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E4C63-B471-4F53-9C22-AEC6CE0B48EB}">
      <dsp:nvSpPr>
        <dsp:cNvPr id="0" name=""/>
        <dsp:cNvSpPr/>
      </dsp:nvSpPr>
      <dsp:spPr>
        <a:xfrm>
          <a:off x="0" y="98059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In a constantly changing medical landscape it can be difficult to stay up to date with devices coming out</a:t>
          </a:r>
        </a:p>
      </dsp:txBody>
      <dsp:txXfrm>
        <a:off x="61741" y="159800"/>
        <a:ext cx="6543351" cy="1141288"/>
      </dsp:txXfrm>
    </dsp:sp>
    <dsp:sp modelId="{41D8D565-214A-4363-9D9B-25B728ECDD3F}">
      <dsp:nvSpPr>
        <dsp:cNvPr id="0" name=""/>
        <dsp:cNvSpPr/>
      </dsp:nvSpPr>
      <dsp:spPr>
        <a:xfrm>
          <a:off x="0" y="1429069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Collaborates with other CREs and conducts medical journal and device research independently</a:t>
          </a:r>
        </a:p>
      </dsp:txBody>
      <dsp:txXfrm>
        <a:off x="61741" y="1490810"/>
        <a:ext cx="6543351" cy="1141288"/>
      </dsp:txXfrm>
    </dsp:sp>
    <dsp:sp modelId="{667992A4-86B5-4BB7-B20B-0BAE409D2B8D}">
      <dsp:nvSpPr>
        <dsp:cNvPr id="0" name=""/>
        <dsp:cNvSpPr/>
      </dsp:nvSpPr>
      <dsp:spPr>
        <a:xfrm>
          <a:off x="0" y="2760080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Coordinates vendor trials and provides general education on new medical devices coming out</a:t>
          </a:r>
        </a:p>
      </dsp:txBody>
      <dsp:txXfrm>
        <a:off x="61741" y="2821821"/>
        <a:ext cx="6543351" cy="1141288"/>
      </dsp:txXfrm>
    </dsp:sp>
    <dsp:sp modelId="{2A97DA68-C347-473E-9268-EB71CAC7157E}">
      <dsp:nvSpPr>
        <dsp:cNvPr id="0" name=""/>
        <dsp:cNvSpPr/>
      </dsp:nvSpPr>
      <dsp:spPr>
        <a:xfrm>
          <a:off x="0" y="4091090"/>
          <a:ext cx="6666833" cy="126477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Examples in NMVAMC</a:t>
          </a:r>
        </a:p>
      </dsp:txBody>
      <dsp:txXfrm>
        <a:off x="61741" y="4152831"/>
        <a:ext cx="6543351" cy="1141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64923-FD94-45BA-ADDE-30B90FBB3548}">
      <dsp:nvSpPr>
        <dsp:cNvPr id="0" name=""/>
        <dsp:cNvSpPr/>
      </dsp:nvSpPr>
      <dsp:spPr>
        <a:xfrm>
          <a:off x="0" y="39088"/>
          <a:ext cx="7559504" cy="1471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Both for locally developed and industry products</a:t>
          </a:r>
        </a:p>
      </dsp:txBody>
      <dsp:txXfrm>
        <a:off x="71850" y="110938"/>
        <a:ext cx="7415804" cy="1328160"/>
      </dsp:txXfrm>
    </dsp:sp>
    <dsp:sp modelId="{5556189C-9FEE-425E-B75D-0E77B2608DA1}">
      <dsp:nvSpPr>
        <dsp:cNvPr id="0" name=""/>
        <dsp:cNvSpPr/>
      </dsp:nvSpPr>
      <dsp:spPr>
        <a:xfrm>
          <a:off x="0" y="1617508"/>
          <a:ext cx="7559504" cy="147186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Provides training to end users, caregivers and clinical staff</a:t>
          </a:r>
        </a:p>
      </dsp:txBody>
      <dsp:txXfrm>
        <a:off x="71850" y="1689358"/>
        <a:ext cx="7415804" cy="1328160"/>
      </dsp:txXfrm>
    </dsp:sp>
    <dsp:sp modelId="{43994B2D-E566-4017-A383-D3C7F0C2F339}">
      <dsp:nvSpPr>
        <dsp:cNvPr id="0" name=""/>
        <dsp:cNvSpPr/>
      </dsp:nvSpPr>
      <dsp:spPr>
        <a:xfrm>
          <a:off x="0" y="3195928"/>
          <a:ext cx="7559504" cy="147186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Multi-step and multiple meetings to ensure use understood</a:t>
          </a:r>
        </a:p>
      </dsp:txBody>
      <dsp:txXfrm>
        <a:off x="71850" y="3267778"/>
        <a:ext cx="7415804" cy="1328160"/>
      </dsp:txXfrm>
    </dsp:sp>
    <dsp:sp modelId="{F1F0C53D-8A68-4275-839F-330AE1F9E86D}">
      <dsp:nvSpPr>
        <dsp:cNvPr id="0" name=""/>
        <dsp:cNvSpPr/>
      </dsp:nvSpPr>
      <dsp:spPr>
        <a:xfrm>
          <a:off x="0" y="4774348"/>
          <a:ext cx="7559504" cy="147186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Examples in NMVAMC</a:t>
          </a:r>
        </a:p>
      </dsp:txBody>
      <dsp:txXfrm>
        <a:off x="71850" y="4846198"/>
        <a:ext cx="7415804" cy="1328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52285-2879-4F28-9C44-2A3C55E55AC9}">
      <dsp:nvSpPr>
        <dsp:cNvPr id="0" name=""/>
        <dsp:cNvSpPr/>
      </dsp:nvSpPr>
      <dsp:spPr>
        <a:xfrm>
          <a:off x="0" y="629959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issues and opportunities within department</a:t>
          </a:r>
        </a:p>
      </dsp:txBody>
      <dsp:txXfrm>
        <a:off x="48547" y="678506"/>
        <a:ext cx="6569739" cy="897406"/>
      </dsp:txXfrm>
    </dsp:sp>
    <dsp:sp modelId="{DAE8B618-B658-46C9-8EAF-ECE4398BE834}">
      <dsp:nvSpPr>
        <dsp:cNvPr id="0" name=""/>
        <dsp:cNvSpPr/>
      </dsp:nvSpPr>
      <dsp:spPr>
        <a:xfrm>
          <a:off x="0" y="169646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Watches patients and discusses w/ therapists to mention where deficits may exist</a:t>
          </a:r>
        </a:p>
      </dsp:txBody>
      <dsp:txXfrm>
        <a:off x="48547" y="1745007"/>
        <a:ext cx="6569739" cy="897406"/>
      </dsp:txXfrm>
    </dsp:sp>
    <dsp:sp modelId="{AD98B1D2-FD16-4A08-984B-BCCDDBC9396C}">
      <dsp:nvSpPr>
        <dsp:cNvPr id="0" name=""/>
        <dsp:cNvSpPr/>
      </dsp:nvSpPr>
      <dsp:spPr>
        <a:xfrm>
          <a:off x="0" y="276296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Look at issue through a “different lens”</a:t>
          </a:r>
        </a:p>
      </dsp:txBody>
      <dsp:txXfrm>
        <a:off x="48547" y="2811507"/>
        <a:ext cx="6569739" cy="897406"/>
      </dsp:txXfrm>
    </dsp:sp>
    <dsp:sp modelId="{5B239FA8-A7CA-4DD3-993C-8FDE4AB38E84}">
      <dsp:nvSpPr>
        <dsp:cNvPr id="0" name=""/>
        <dsp:cNvSpPr/>
      </dsp:nvSpPr>
      <dsp:spPr>
        <a:xfrm>
          <a:off x="0" y="3829460"/>
          <a:ext cx="6666833" cy="9945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Examples</a:t>
          </a:r>
        </a:p>
      </dsp:txBody>
      <dsp:txXfrm>
        <a:off x="48547" y="3878007"/>
        <a:ext cx="6569739" cy="897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3FCFA-5802-4DB0-8367-089F1D05D3EA}">
      <dsp:nvSpPr>
        <dsp:cNvPr id="0" name=""/>
        <dsp:cNvSpPr/>
      </dsp:nvSpPr>
      <dsp:spPr>
        <a:xfrm>
          <a:off x="0" y="224959"/>
          <a:ext cx="6666833" cy="159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Key importance of CRE within overall therapy space </a:t>
          </a:r>
        </a:p>
      </dsp:txBody>
      <dsp:txXfrm>
        <a:off x="77676" y="302635"/>
        <a:ext cx="6511481" cy="1435848"/>
      </dsp:txXfrm>
    </dsp:sp>
    <dsp:sp modelId="{D92188D8-F54E-4F31-9C6A-3F4422E6D9BE}">
      <dsp:nvSpPr>
        <dsp:cNvPr id="0" name=""/>
        <dsp:cNvSpPr/>
      </dsp:nvSpPr>
      <dsp:spPr>
        <a:xfrm>
          <a:off x="0" y="1931360"/>
          <a:ext cx="6666833" cy="159120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Leads to development well-designed “for life” products</a:t>
          </a:r>
        </a:p>
      </dsp:txBody>
      <dsp:txXfrm>
        <a:off x="77676" y="2009036"/>
        <a:ext cx="6511481" cy="1435848"/>
      </dsp:txXfrm>
    </dsp:sp>
    <dsp:sp modelId="{42D7A633-27AA-4337-990D-11A0311BDCF7}">
      <dsp:nvSpPr>
        <dsp:cNvPr id="0" name=""/>
        <dsp:cNvSpPr/>
      </dsp:nvSpPr>
      <dsp:spPr>
        <a:xfrm>
          <a:off x="0" y="3637760"/>
          <a:ext cx="6666833" cy="15912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Creates unique solutions for unique needs</a:t>
          </a:r>
        </a:p>
      </dsp:txBody>
      <dsp:txXfrm>
        <a:off x="77676" y="3715436"/>
        <a:ext cx="6511481" cy="1435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F031-E755-5649-27B4-83B6E11F7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96D4C-2EDD-6D3B-54AC-854C380BE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C550E-6A28-F2A8-48A3-4D48EC40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D190-F34C-4DCD-AE0F-5C99B903797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04281-EFD7-A093-EB22-0AC0AE46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A412A-D8EB-186A-075E-1F9DF07C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9FA-91F0-48F3-8E32-617CCF82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2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1EF7-69AA-B97D-FA3F-CF39CA48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2489E-C8E5-66ED-7792-58812A74C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F0F0B-52F6-0A8D-6173-3CDFE740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D190-F34C-4DCD-AE0F-5C99B903797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02CA8-57AA-5E32-9DBB-7DF09D8C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36909-BA42-3A1E-62F8-998C4742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9FA-91F0-48F3-8E32-617CCF82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9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EBC508-397F-2211-71A8-906C131FB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C69DA-33E5-FD8D-B3C5-45B2CCC7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A7541-C054-C431-BB06-B000C06F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D190-F34C-4DCD-AE0F-5C99B903797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A7A11-D502-E457-A2C3-C21F4D49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1348F-22B9-1041-DCDD-61337006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9FA-91F0-48F3-8E32-617CCF82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5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6212-D3AC-997E-188F-6338A4CF0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71896-437A-305B-E098-050ABFA3B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EA6B1-393C-D344-6229-5787B741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D190-F34C-4DCD-AE0F-5C99B903797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FF2C-6F48-5403-C4FD-73EF2803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84CB3-AD58-4402-FC57-CE82B3DA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9FA-91F0-48F3-8E32-617CCF82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8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FB0C-C8C9-89D2-5DF6-947E44D8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05F2B-207B-3004-51F5-2217F014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E37D4-1BE5-4D3C-5966-782356DC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D190-F34C-4DCD-AE0F-5C99B903797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47DD-F45F-768F-96B0-FD62A833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8A0C3-31AF-E601-DB83-90790EE2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9FA-91F0-48F3-8E32-617CCF82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7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2664-534E-6867-4765-6E0C07FA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E45BA-045C-4C78-7C13-06DD8317B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E071B-BCEB-AF51-C8C3-C9037A5D2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82CB4-80D4-2974-5DE8-CB62B567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D190-F34C-4DCD-AE0F-5C99B903797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1B603-EA81-6072-D1C5-9CABD783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1199D-039C-3E7C-56EC-9D90B7DD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9FA-91F0-48F3-8E32-617CCF82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4B42-1CCF-D1F0-3AB2-85160028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47451-5907-22C1-F421-B4D62B9A9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D341C-BDE8-8B47-02B8-90F1D364C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1F4CF-6A27-5035-E38C-57CEEEDEE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D7C44-2BF9-C079-15CC-98517DA1F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CDC7BE-F8AA-732B-D813-19E02B9F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D190-F34C-4DCD-AE0F-5C99B903797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A7321-2958-4F3B-A5B8-99176F91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87DAD-1B4C-04F0-782C-4679C9E7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9FA-91F0-48F3-8E32-617CCF82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0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6BB9-A366-0020-911B-69A2DBCD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02FBD-F832-6723-585D-A77DAE83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D190-F34C-4DCD-AE0F-5C99B903797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C21FC-5508-CA80-793A-FAF63C4F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05778-51B3-9098-FD88-84E217D8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9FA-91F0-48F3-8E32-617CCF82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23460-10EC-A342-7335-F4151FE9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D190-F34C-4DCD-AE0F-5C99B903797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7AC20-AD75-B7BC-5203-8827E847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B0272-3681-7F76-BBC2-89786AEB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9FA-91F0-48F3-8E32-617CCF82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0188-0D4D-1D48-429F-F9F69BDB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1AEC5-0397-E2CE-C616-49B6C7A9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384DB-B45B-6198-072C-D206E900A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B2BFA-7DFA-5758-7950-73B2304F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D190-F34C-4DCD-AE0F-5C99B903797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FD9CB-E90A-48B2-A5FC-0F1FD142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EDD94-A8EF-1F91-5F54-57E5FF90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9FA-91F0-48F3-8E32-617CCF82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FCE3-7CA3-5A9C-9B27-BC8B45D7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5D96B-B784-CEF0-C301-537D4947C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73148-8C59-213F-2782-3E8C0FF40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B83B3-B761-DED2-3431-CC7A96D7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D190-F34C-4DCD-AE0F-5C99B903797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C6410-6941-8B12-A83C-94C0FE10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242F1-F0BF-D6B1-069E-4D7B6B63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29FA-91F0-48F3-8E32-617CCF82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AE7D4-E7BE-FF58-736F-9C1684A1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AABBD-9C4B-5041-FF22-4D8745944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005E6-4141-5A3D-9739-FDAD87618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BBD190-F34C-4DCD-AE0F-5C99B903797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F83D7-5A0C-3751-EDA7-AC76D2D03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E4692-361D-8C4F-17AA-C4E16AC22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0929FA-91F0-48F3-8E32-617CCF827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7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B9F96-7D2C-E6BC-E40D-49B0B0E50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Clinical Rehabilitation Engineering &amp; Collaboration in the Assistive Technology Space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19B8D-F910-5812-21AB-6C1CC0DDF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sz="1700" dirty="0"/>
              <a:t> Hank Madden, MS, CRE &amp; Andrew Schlosser, OT</a:t>
            </a:r>
          </a:p>
          <a:p>
            <a:pPr algn="l"/>
            <a:r>
              <a:rPr lang="en-US" sz="1700" dirty="0"/>
              <a:t>Raymond G. Murphy Veteran’s Affairs Medical Center</a:t>
            </a:r>
          </a:p>
          <a:p>
            <a:pPr algn="l"/>
            <a:r>
              <a:rPr lang="en-US" sz="1700" dirty="0"/>
              <a:t>Spinal Cord Injury/Disorder Unit</a:t>
            </a:r>
          </a:p>
          <a:p>
            <a:pPr algn="l"/>
            <a:r>
              <a:rPr lang="en-US" sz="1700" dirty="0"/>
              <a:t>Albuquerque, NM</a:t>
            </a:r>
          </a:p>
          <a:p>
            <a:pPr algn="l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4276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CC7EE-A53B-1D18-B139-A4B715A2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Collaboration in Assistive Tech Space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75ACE0-C55C-80D4-43E2-A9CACD1F2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46477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99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2B19F-8528-4277-DE9B-31F4F7126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Case Study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DFF71-A651-E1EF-DF06-DC65A051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Patient Info: </a:t>
            </a:r>
          </a:p>
          <a:p>
            <a:pPr lvl="1"/>
            <a:r>
              <a:rPr lang="en-US" sz="2000" dirty="0"/>
              <a:t>72 </a:t>
            </a:r>
            <a:r>
              <a:rPr lang="en-US" sz="2000" dirty="0" err="1"/>
              <a:t>y.o</a:t>
            </a:r>
            <a:r>
              <a:rPr lang="en-US" sz="2000" dirty="0"/>
              <a:t>. Purple Heart Recipient Vietnam Vet</a:t>
            </a:r>
          </a:p>
          <a:p>
            <a:pPr lvl="1"/>
            <a:r>
              <a:rPr lang="en-US" sz="2000" dirty="0"/>
              <a:t>Long term spinal cord injury patient that has transitioned to power mobility </a:t>
            </a:r>
          </a:p>
          <a:p>
            <a:pPr lvl="1"/>
            <a:r>
              <a:rPr lang="en-US" sz="2000" dirty="0"/>
              <a:t>Acute injury to foot while driving chair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49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23BFA-285B-A559-19A8-AD3D2007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Holistic Patient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455C1-038A-C940-FEAF-5FC967B2F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Considered individuals preferences related to assistive technology</a:t>
            </a:r>
          </a:p>
          <a:p>
            <a:r>
              <a:rPr lang="en-US" sz="2000" dirty="0"/>
              <a:t>Discussed existing options as team; “storyboarding”</a:t>
            </a:r>
          </a:p>
          <a:p>
            <a:r>
              <a:rPr lang="en-US" sz="2000" dirty="0"/>
              <a:t>Interests and needs of patient first and foremost in plan development </a:t>
            </a:r>
          </a:p>
          <a:p>
            <a:r>
              <a:rPr lang="en-US" sz="2000" dirty="0"/>
              <a:t>In an ideal world what would this patient like the most</a:t>
            </a:r>
          </a:p>
        </p:txBody>
      </p:sp>
    </p:spTree>
    <p:extLst>
      <p:ext uri="{BB962C8B-B14F-4D97-AF65-F5344CB8AC3E}">
        <p14:creationId xmlns:p14="http://schemas.microsoft.com/office/powerpoint/2010/main" val="309673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C9B80-583B-14A6-FE8E-94DF2076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First Steps for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6189-DCA9-C8D3-3C77-C8B3AA9D4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Market Research first and foremost</a:t>
            </a:r>
          </a:p>
          <a:p>
            <a:r>
              <a:rPr lang="en-US" sz="2000"/>
              <a:t>See what’s out there and try to find what works with patient needs</a:t>
            </a:r>
          </a:p>
          <a:p>
            <a:r>
              <a:rPr lang="en-US" sz="2000"/>
              <a:t>Don’t reinvent the wheel if you don’t have to!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4329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C738F-8D42-510D-2B4E-FA9638F8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Market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D990E-DCAE-E5BF-B9FC-14329D1D0BBF}"/>
              </a:ext>
            </a:extLst>
          </p:cNvPr>
          <p:cNvSpPr txBox="1"/>
          <p:nvPr/>
        </p:nvSpPr>
        <p:spPr>
          <a:xfrm>
            <a:off x="8572499" y="390832"/>
            <a:ext cx="3233585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Source: https://stealthproducts.com/p/6/</a:t>
            </a:r>
          </a:p>
        </p:txBody>
      </p:sp>
      <p:pic>
        <p:nvPicPr>
          <p:cNvPr id="5" name="Content Placeholder 4" descr="Pictures of Stealth Positioning Padded Foot Support, Stealth Positioning Calf Support, and Foot Boxes">
            <a:extLst>
              <a:ext uri="{FF2B5EF4-FFF2-40B4-BE49-F238E27FC236}">
                <a16:creationId xmlns:a16="http://schemas.microsoft.com/office/drawing/2014/main" id="{43BC836B-F78D-F595-0F62-40DFD0C18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464922"/>
            <a:ext cx="11327549" cy="34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B186E-23FF-1AB3-D4AE-9BC5EB3D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3700"/>
              <a:t>Patient need considerations and devices that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D04F-68E2-FD7A-25DB-9883DD5C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US" sz="2000"/>
              <a:t>Considerations:</a:t>
            </a:r>
          </a:p>
          <a:p>
            <a:pPr lvl="1"/>
            <a:r>
              <a:rPr lang="en-US" sz="2000"/>
              <a:t>Patient has solid proprioception related to angle changes around knee</a:t>
            </a:r>
          </a:p>
          <a:p>
            <a:pPr lvl="1"/>
            <a:r>
              <a:rPr lang="en-US" sz="2000"/>
              <a:t>Doesn’t want to be “boxed in” and wouldn’t use device if he was</a:t>
            </a:r>
          </a:p>
          <a:p>
            <a:pPr lvl="1"/>
            <a:r>
              <a:rPr lang="en-US" sz="2000"/>
              <a:t>Left hand function issues so would struggle with a clip or other type of restraint that involves fine motor control</a:t>
            </a:r>
          </a:p>
          <a:p>
            <a:pPr lvl="1"/>
            <a:r>
              <a:rPr lang="en-US" sz="2000"/>
              <a:t>We want to avoid putting the foot in pronation/supination for extended periods of time</a:t>
            </a:r>
          </a:p>
          <a:p>
            <a:pPr lvl="1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Picture of Wheelchair Foot Support">
            <a:extLst>
              <a:ext uri="{FF2B5EF4-FFF2-40B4-BE49-F238E27FC236}">
                <a16:creationId xmlns:a16="http://schemas.microsoft.com/office/drawing/2014/main" id="{ACD605E9-3B28-38A8-0719-BB2FA9E17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333" y="909081"/>
            <a:ext cx="3803798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3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19C31-4878-7FF8-F98A-326CEE26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to do when device not on the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4238-1D59-0751-061C-F80AA8012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Design Process!</a:t>
            </a:r>
          </a:p>
          <a:p>
            <a:r>
              <a:rPr lang="en-US" sz="2000" dirty="0"/>
              <a:t>Think through patient needs, anthropometric setup and ease of use</a:t>
            </a:r>
          </a:p>
          <a:p>
            <a:r>
              <a:rPr lang="en-US" sz="2000" dirty="0"/>
              <a:t>First do no harm</a:t>
            </a:r>
          </a:p>
          <a:p>
            <a:r>
              <a:rPr lang="en-US" sz="2000" dirty="0"/>
              <a:t>Have to consider usability and “coolness factor”</a:t>
            </a:r>
          </a:p>
          <a:p>
            <a:r>
              <a:rPr lang="en-US" sz="2000" dirty="0"/>
              <a:t>Discuss ideation with patient to ensure it meets expectation and needs</a:t>
            </a:r>
          </a:p>
          <a:p>
            <a:r>
              <a:rPr lang="en-US" sz="2000" dirty="0"/>
              <a:t>Have to heavily consider AT adoption from the beginning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631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ictures of Rapid Prototyping">
            <a:extLst>
              <a:ext uri="{FF2B5EF4-FFF2-40B4-BE49-F238E27FC236}">
                <a16:creationId xmlns:a16="http://schemas.microsoft.com/office/drawing/2014/main" id="{F56357B6-B552-8D0A-A1E2-0F3409D338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2" b="13173"/>
          <a:stretch>
            <a:fillRect/>
          </a:stretch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19F05-A833-FB3C-49E2-7FC0EA55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Rapid Prototyping</a:t>
            </a:r>
          </a:p>
        </p:txBody>
      </p:sp>
      <p:pic>
        <p:nvPicPr>
          <p:cNvPr id="4" name="Content Placeholder 3" descr="Picture of Rapid Prototyping">
            <a:extLst>
              <a:ext uri="{FF2B5EF4-FFF2-40B4-BE49-F238E27FC236}">
                <a16:creationId xmlns:a16="http://schemas.microsoft.com/office/drawing/2014/main" id="{7F3AC469-F23F-8B35-A91E-0F441F767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0028" r="278" b="-1"/>
          <a:stretch>
            <a:fillRect/>
          </a:stretch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2559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Picture of Padded Foot Support">
            <a:extLst>
              <a:ext uri="{FF2B5EF4-FFF2-40B4-BE49-F238E27FC236}">
                <a16:creationId xmlns:a16="http://schemas.microsoft.com/office/drawing/2014/main" id="{952DC66F-C36B-6AAA-A911-0D53E84BE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6005" y="1586223"/>
            <a:ext cx="3679990" cy="4906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FF1EC3-0373-B926-0200-FD4711C7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Rapid Prototyping Cont.</a:t>
            </a:r>
          </a:p>
        </p:txBody>
      </p:sp>
    </p:spTree>
    <p:extLst>
      <p:ext uri="{BB962C8B-B14F-4D97-AF65-F5344CB8AC3E}">
        <p14:creationId xmlns:p14="http://schemas.microsoft.com/office/powerpoint/2010/main" val="245189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9AB2D-77AD-270D-ECF0-D999399C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Concept Testing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F9DAC-C762-51C2-3159-43DA8B01DF05}"/>
              </a:ext>
            </a:extLst>
          </p:cNvPr>
          <p:cNvSpPr txBox="1"/>
          <p:nvPr/>
        </p:nvSpPr>
        <p:spPr>
          <a:xfrm>
            <a:off x="1144923" y="2405894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Trying to break it!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Find blind spots in design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Try to put it under more stress than it would see in real life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Implementation of engineering design  principles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 black wheelchair with wheels&#10;&#10;">
            <a:extLst>
              <a:ext uri="{FF2B5EF4-FFF2-40B4-BE49-F238E27FC236}">
                <a16:creationId xmlns:a16="http://schemas.microsoft.com/office/drawing/2014/main" id="{BDAF9203-4FD1-1397-8207-BC1BFC1FE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9333" y="909081"/>
            <a:ext cx="3803798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5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45787-3FB2-87F7-17FF-A8DE1C16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About 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CF4048-D8F8-6B63-752D-FB99B00A8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4844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92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18130-1180-32D8-770A-64CA7A82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Iterative Design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71D33-CF3B-46F8-9EC3-81C194E92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Initial test often reveals specific issues with a product that can’t be guessed </a:t>
            </a:r>
          </a:p>
          <a:p>
            <a:r>
              <a:rPr lang="en-US" sz="2000" dirty="0"/>
              <a:t>What are drawbacks of our initial design?</a:t>
            </a:r>
          </a:p>
          <a:p>
            <a:r>
              <a:rPr lang="en-US" sz="2000" dirty="0"/>
              <a:t>Where would the “real world” failure points likely be?</a:t>
            </a:r>
          </a:p>
          <a:p>
            <a:r>
              <a:rPr lang="en-US" sz="2000" dirty="0"/>
              <a:t>What needs to be done to make this “patient ready”?</a:t>
            </a:r>
          </a:p>
          <a:p>
            <a:r>
              <a:rPr lang="en-US" sz="2000" dirty="0"/>
              <a:t>How can it look more streamlined and like it belongs on the chair?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3668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F0A07-FB71-D331-4A10-9EDFC2B2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Patient Implementation</a:t>
            </a:r>
          </a:p>
        </p:txBody>
      </p:sp>
      <p:pic>
        <p:nvPicPr>
          <p:cNvPr id="4" name="Content Placeholder 3" descr="A person's feet in blue shoes on a wheelchair&#10;&#10;">
            <a:extLst>
              <a:ext uri="{FF2B5EF4-FFF2-40B4-BE49-F238E27FC236}">
                <a16:creationId xmlns:a16="http://schemas.microsoft.com/office/drawing/2014/main" id="{473380B4-D2F6-759B-7B15-AB65BF18D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3958" y="467208"/>
            <a:ext cx="4442688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5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166E2-D231-30A5-B245-619716B5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Long Term 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8F2AF-F83C-CDCF-FE05-3030030B8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Fortunate that patient is on site often for continuous physical therapy </a:t>
            </a:r>
          </a:p>
          <a:p>
            <a:r>
              <a:rPr lang="en-US" sz="2000" dirty="0"/>
              <a:t>Able to discuss issues, likes/dislikes, other factors seen </a:t>
            </a:r>
          </a:p>
          <a:p>
            <a:r>
              <a:rPr lang="en-US" sz="2000" dirty="0"/>
              <a:t>Make alterations on the fly during visits</a:t>
            </a:r>
          </a:p>
          <a:p>
            <a:r>
              <a:rPr lang="en-US" sz="2000" dirty="0"/>
              <a:t>Also able to see how patient looks in device</a:t>
            </a:r>
          </a:p>
          <a:p>
            <a:r>
              <a:rPr lang="en-US" sz="2000" dirty="0"/>
              <a:t>Not a set it and forget it concept!</a:t>
            </a:r>
          </a:p>
          <a:p>
            <a:r>
              <a:rPr lang="en-US" sz="2000" dirty="0"/>
              <a:t>Developing a product for a patient directly creates a maintenance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4068300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295EB-D3C6-94DA-1802-D9DEE556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Innovations at the ABQ VAMC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hand controls on a wheelchair.">
            <a:extLst>
              <a:ext uri="{FF2B5EF4-FFF2-40B4-BE49-F238E27FC236}">
                <a16:creationId xmlns:a16="http://schemas.microsoft.com/office/drawing/2014/main" id="{B043AEFC-BF29-D96C-8745-398D40AE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30" b="2"/>
          <a:stretch>
            <a:fillRect/>
          </a:stretch>
        </p:blipFill>
        <p:spPr>
          <a:xfrm>
            <a:off x="545237" y="858525"/>
            <a:ext cx="3685032" cy="5211906"/>
          </a:xfrm>
          <a:prstGeom prst="rect">
            <a:avLst/>
          </a:prstGeom>
        </p:spPr>
      </p:pic>
      <p:pic>
        <p:nvPicPr>
          <p:cNvPr id="4" name="Content Placeholder 3" descr="An apparatus connected to a wheelchair.">
            <a:extLst>
              <a:ext uri="{FF2B5EF4-FFF2-40B4-BE49-F238E27FC236}">
                <a16:creationId xmlns:a16="http://schemas.microsoft.com/office/drawing/2014/main" id="{12427DD4-6052-D02F-075B-AD66FCD18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4431" r="1298" b="2"/>
          <a:stretch>
            <a:fillRect/>
          </a:stretch>
        </p:blipFill>
        <p:spPr>
          <a:xfrm>
            <a:off x="4457706" y="858524"/>
            <a:ext cx="3685032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44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3D printed materials for a wheelchair.">
            <a:extLst>
              <a:ext uri="{FF2B5EF4-FFF2-40B4-BE49-F238E27FC236}">
                <a16:creationId xmlns:a16="http://schemas.microsoft.com/office/drawing/2014/main" id="{A95CA48E-61F9-0FFA-DF81-68C03A28CD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83" r="1" b="21734"/>
          <a:stretch>
            <a:fillRect/>
          </a:stretch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4" name="Content Placeholder 3" descr="3D Printed materials for a wheelchair.">
            <a:extLst>
              <a:ext uri="{FF2B5EF4-FFF2-40B4-BE49-F238E27FC236}">
                <a16:creationId xmlns:a16="http://schemas.microsoft.com/office/drawing/2014/main" id="{C3B447F0-7FD3-A0AD-DBF3-B19F6D3AB4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26" r="1" b="18991"/>
          <a:stretch>
            <a:fillRect/>
          </a:stretch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3D printed materials for a wheelchair.">
            <a:extLst>
              <a:ext uri="{FF2B5EF4-FFF2-40B4-BE49-F238E27FC236}">
                <a16:creationId xmlns:a16="http://schemas.microsoft.com/office/drawing/2014/main" id="{C3411E28-6857-E5FE-93DE-EC7E8CBA4B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29" r="9571" b="-3"/>
          <a:stretch>
            <a:fillRect/>
          </a:stretch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C1DBF24-F000-ADF0-C316-8C839BAD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99590"/>
            <a:ext cx="7347130" cy="1325563"/>
          </a:xfrm>
        </p:spPr>
        <p:txBody>
          <a:bodyPr/>
          <a:lstStyle/>
          <a:p>
            <a:r>
              <a:rPr lang="en-US" dirty="0"/>
              <a:t>Other Innovations Cont.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058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6745A-57E9-626B-8446-494449EF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Contact Info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27448B-9B33-B8B8-9556-3230F3030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20934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57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BB9E7-2D1A-C4E3-F0E3-11A6ED07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Clinical Rehabilitation Engineering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0F416F92-C0CC-F1CC-5517-547E2DA3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48195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85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E1B2D-3C68-F557-EEAE-0F7462B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Involvement in NM VAMC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BCD3C7A2-D35A-D79B-2D2C-B4B0AB474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68477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6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B3C1B-5450-8E94-2953-EC365D0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Wheelchair Seating and Mobility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91BB9F-BD3D-4216-6F86-369367B55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84329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9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56BCC-5A3E-C63B-A09B-EA9973142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1900">
                <a:solidFill>
                  <a:srgbClr val="FFFFFF"/>
                </a:solidFill>
              </a:rPr>
              <a:t>Product Development/Modification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89A77D-E4F4-DA4F-CA77-2E732F625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93200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76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3AF9A-F4BC-DDC0-37D9-91473551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Medical Device Research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818E1E-07E0-F661-D871-1BABD4425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79104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29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6460B-7D0D-7F64-F64B-16D48535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Device Implementation &amp; Training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391BEF-74D6-5492-72EE-29CE5B962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197892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07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CF343-2789-5CE7-6435-10FF5B67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Human Factors Engineering and AT Ideation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760194-1ACC-796C-3110-30DFB4C3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89208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271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7131</TotalTime>
  <Words>837</Words>
  <Application>Microsoft Office PowerPoint</Application>
  <PresentationFormat>Widescreen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Times New Roman</vt:lpstr>
      <vt:lpstr>Office Theme</vt:lpstr>
      <vt:lpstr>Clinical Rehabilitation Engineering &amp; Collaboration in the Assistive Technology Space</vt:lpstr>
      <vt:lpstr>About Us</vt:lpstr>
      <vt:lpstr>Clinical Rehabilitation Engineering</vt:lpstr>
      <vt:lpstr>Involvement in NM VAMC</vt:lpstr>
      <vt:lpstr>Wheelchair Seating and Mobility </vt:lpstr>
      <vt:lpstr>Product Development/Modification</vt:lpstr>
      <vt:lpstr>Medical Device Research</vt:lpstr>
      <vt:lpstr>Device Implementation &amp; Training </vt:lpstr>
      <vt:lpstr>Human Factors Engineering and AT Ideation</vt:lpstr>
      <vt:lpstr>Collaboration in Assistive Tech Space</vt:lpstr>
      <vt:lpstr>Case Study Example</vt:lpstr>
      <vt:lpstr>Holistic Patient Review</vt:lpstr>
      <vt:lpstr>First Steps for Solution</vt:lpstr>
      <vt:lpstr>Market Research</vt:lpstr>
      <vt:lpstr>Patient need considerations and devices that exist</vt:lpstr>
      <vt:lpstr>What to do when device not on the market</vt:lpstr>
      <vt:lpstr>Rapid Prototyping</vt:lpstr>
      <vt:lpstr>Rapid Prototyping Cont.</vt:lpstr>
      <vt:lpstr>Concept Testing</vt:lpstr>
      <vt:lpstr>Iterative Design Improvement</vt:lpstr>
      <vt:lpstr>Patient Implementation</vt:lpstr>
      <vt:lpstr>Long Term Follow Up</vt:lpstr>
      <vt:lpstr>Other Innovations at the ABQ VAMC</vt:lpstr>
      <vt:lpstr>Other Innovations Cont.</vt:lpstr>
      <vt:lpstr>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Madden, Hank B.</dc:creator>
  <cp:lastModifiedBy>Armijo, Jesse, GCD</cp:lastModifiedBy>
  <cp:revision>4</cp:revision>
  <dcterms:created xsi:type="dcterms:W3CDTF">2025-05-06T14:40:25Z</dcterms:created>
  <dcterms:modified xsi:type="dcterms:W3CDTF">2025-09-08T16:52:53Z</dcterms:modified>
</cp:coreProperties>
</file>