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273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0080625" cy="567055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6" d="100"/>
          <a:sy n="126" d="100"/>
        </p:scale>
        <p:origin x="8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3D4D2B-33B6-4F6A-80AA-D5F48EAF972E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D4EE7-BE4A-4841-BAC8-D107F6FE64D8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64D1A9-F6CD-4B3D-B5B7-086A0AEFAE68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A273B-98D8-43D9-B78F-37F7A873F494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F9C9F13F-6373-4DBD-90E4-45EE619B1467}" type="slidenum">
              <a:t>‹#›</a:t>
            </a:fld>
            <a:endParaRPr lang="en-US" sz="1400" b="0" i="0" u="none" strike="noStrike" kern="120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4115717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B68262-775C-4F78-A342-002E109DF5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20000" y="900000"/>
            <a:ext cx="6120000" cy="344160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CC12B5-4531-4C53-B94E-41783B513F7C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20000" y="4680000"/>
            <a:ext cx="6120000" cy="504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54EB2800-377C-4954-911F-CE256FF304E5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Noto Serif CJK JP:palt" pitchFamily="18"/>
                <a:cs typeface="Noto Serif" pitchFamily="18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8EB0F6-DC74-4A7B-AE56-F46050742484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Noto Serif CJK JP:palt" pitchFamily="18"/>
                <a:cs typeface="Noto Serif" pitchFamily="18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460359-3249-4D2D-B5C5-8AD25A4A8EEB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Noto Serif CJK JP:palt" pitchFamily="18"/>
                <a:cs typeface="Noto Serif" pitchFamily="18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08ED2-C453-41FD-9653-417973DB817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Noto Serif CJK JP:palt" pitchFamily="18"/>
                <a:cs typeface="Noto Serif" pitchFamily="18"/>
              </a:defRPr>
            </a:lvl1pPr>
          </a:lstStyle>
          <a:p>
            <a:pPr lvl="0"/>
            <a:fld id="{F601166F-72CE-46EB-8D28-2879FDA33C8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0" hangingPunct="0">
      <a:tabLst/>
      <a:defRPr lang="en-US" sz="2000" b="0" i="0" u="none" strike="noStrike" kern="1200">
        <a:ln>
          <a:noFill/>
        </a:ln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C1CFBB-1DEB-4D4C-8410-A7AD817E9ED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D9D0AA0-5518-44CC-AF11-D63E4DD1171A}" type="slidenum">
              <a:t>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EDDA8D-5AB1-46E7-A4E4-9A0F88B024C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55D49E-76FE-48C5-970C-EE46A9FEEBD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B23423-9625-47D1-A218-F6BC67F9408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27A876B0-72F2-4DB2-9458-76A53153CA06}" type="slidenum">
              <a:t>10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CC91B3-CFE0-498C-8B96-217D1E485F9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4CD3D4-2CA8-4721-8609-A85817DFFEC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81F24-25E3-41E9-9A14-654E43CD364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9D8A290E-9367-481E-B060-7FF3701E47C5}" type="slidenum">
              <a:t>11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1400D1-CA75-4D0C-9114-30B3B7D1B06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7AFD07-BE3D-4DB5-A535-CCB73C22F2D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F21328-CA68-4404-944A-82ABD92C4C7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C5245B7-4AAE-4FDB-9119-35321630F5C9}" type="slidenum">
              <a:t>12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D47DA2-72AA-410A-B70C-BE399F4EEF6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841F50-439B-4B8C-813A-3292E5F1961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4FECA0-B0BE-4554-B983-6682FCEFC91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DB52A9DD-403D-41E1-AAE7-C34828CC6276}" type="slidenum">
              <a:t>13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747CE5-E8EF-4B40-8F4B-230F1D1BB0C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E7AA65-A52C-43ED-8A18-883AA1961C0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D28CB0-F8B8-4D1E-96EF-DCB862CFEC3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E156AF30-C9A5-4BD7-952A-FE573A2E0574}" type="slidenum">
              <a:t>14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47BD64-83FE-4B4A-A9D6-47CFE368AFC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FEBAC3-F3FB-4AA5-9ACC-0478CE035D7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3363A4-5B84-44A2-ABC5-16668DBBE70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171EA9F3-75D5-445F-BD97-0D209A672C5A}" type="slidenum">
              <a:t>15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1C908A-E2FB-4A8A-BAFA-E53C07CD645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BDCBF0-36F9-4489-9F1F-34D9FCFDCBB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768C04-EE9E-4CD0-B4EF-B9BFEC3F41F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214B5A45-063D-4B7B-8573-85334C8FFACB}" type="slidenum">
              <a:t>16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81877C-D650-40FC-8037-3E04245D2BE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839A0F-CE65-44A7-94DC-C5B0BC2A9DC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8AC09A-553B-4315-8CDB-B9783FEEF49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993CD6E0-0131-4056-A752-57B7C960840B}" type="slidenum">
              <a:t>17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9A1587-844C-4172-92E4-52E15B3AF65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24B57D-C224-4CE7-BC01-E0ED9AC3C79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20E2E7-469A-496B-BAEF-3D1C10AD6A6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0840D1CF-E3FA-4AB7-B07D-79BEC51E7D8A}" type="slidenum">
              <a:t>18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36A068-07B5-4EA8-895F-7EC674B3D0A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C7F30B-8979-4513-889E-BB18A1B13CD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0B93BB-D43A-431C-BFCC-AEDEB489C2F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CA0CEF7-EB98-4C43-AEAB-D0E8D84FF209}" type="slidenum">
              <a:t>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38C47B-602B-4DE1-9FD8-471315AC92F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30DBBE-A8FC-4BFF-9093-1E2FE77C2DD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0F8B7C-AE99-4DDF-97E8-9DE677A68DA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49D2FD97-DBDD-4714-A10D-866EBCD7D4AC}" type="slidenum">
              <a:t>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8067BF-D176-41A8-87A8-3388376691B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3190D5-C191-4BC9-BD0E-B32A8AFC4AB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EBAFAA-1B9A-4250-9002-A3A1E13AAEB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8E54B1E-378C-4D3C-B59F-D21C1C55C755}" type="slidenum">
              <a:t>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02BD1F-FEC8-4A5D-B6A1-96E5A05B761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F7E64B-237C-406E-B52D-068CE2A661E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6E9D9-3061-4C0B-9B5F-F97FF0014CD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B9B58F81-91C1-44C2-8F57-CBF0A63D9EF4}" type="slidenum">
              <a:t>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2E7996-91B8-435F-BEA2-DFF43D9AF2D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A3ABEF-F97B-45AC-9679-2F525D7F387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6E9D9-3061-4C0B-9B5F-F97FF0014CD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B9B58F81-91C1-44C2-8F57-CBF0A63D9EF4}" type="slidenum">
              <a:t>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2E7996-91B8-435F-BEA2-DFF43D9AF2D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A3ABEF-F97B-45AC-9679-2F525D7F387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8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64EFA-E637-43EE-8DF6-2A21E42E49F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8F2AFFC3-C98A-4EF6-BDE4-5461264CD257}" type="slidenum">
              <a:t>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22D9D1-B246-4C69-BCBE-58F29C56BE4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3F5432-D5F3-455E-8214-46963F8D75D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2166AC-64D6-4178-BB1A-BF5AD3CEF12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6A0CA561-2659-4DEE-AF15-4D5E6A8867B3}" type="slidenum">
              <a:t>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4F929A-F4EC-486A-BC87-1B11CD7F666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49D022-AF00-4AFC-BF81-B239005AF4A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DC3C15-CA2E-484A-B485-D54511E13B1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515BA729-E7B5-48BD-8BE4-D9E69A1F2162}" type="slidenum">
              <a:t>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9E4241-5F22-4122-B1A3-F0438908BB3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720725" y="900113"/>
            <a:ext cx="6119813" cy="34417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2D8B9F-FB13-4506-A3FE-3CBE82C859E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noAutofit/>
          </a:bodyPr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551C-55B2-46E4-9B86-1944EED2B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1DCE2E-7EC6-46C2-B66B-6B085A05BA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E00AD-ABF8-49F3-8B5A-38FFCFC17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1DA1C-74D1-4CAE-B411-D2837A6CF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17309-856F-4C26-958C-EAE40B3BD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27D962D-A034-4B19-9CDF-CD8F8DFA1E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7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3130C-E504-45E6-88C4-DE9FA33F1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C326A-6077-4A32-9162-DB2F41EC6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C8B15-1476-4A25-A676-ABFC0BA85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27C5E-DA74-47C2-B66E-1FA5CEBC4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72E74-629D-4844-98D4-FD2F1DB37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1968F31-705B-4D14-935B-CB6F4A3D891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51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D1E824-3316-4C3F-9BA9-1A742C403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696200" y="215900"/>
            <a:ext cx="2024063" cy="44402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EE50EF-52D6-4132-8044-297D3A6F53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19250" y="215900"/>
            <a:ext cx="5924550" cy="44402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FC3AE-F585-4311-BCC4-F6BAC30B0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0A7E0-44DA-464D-8983-2D5B9B457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15072-C7CB-4635-A3DF-FD7ABA995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E520E2F-A5D7-4214-AEB1-C126D8BF43A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9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E7AC6-FDFA-4816-AAA9-51D030713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7376-1C58-47F5-9FC3-8959F05F5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6EAD6-E380-4427-AEEA-098E618D7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B2A3C-F461-40D8-8F22-834683885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FF95D-4A0C-4700-A61C-39A4ED7E0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4A93E6B-3DC8-43FA-A965-A9846B29C3B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1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45915-1680-454D-8620-41FB74CE2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6A711-1E7D-4E1C-9FCD-43BDE214F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A325B-2BA4-4BFB-B23C-8225196A8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6BA6D-26E9-4CD1-9EF1-8DE201BB2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E4E5A-A93C-4AB5-8BF3-8C33F0C73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F9F38BD-E1C8-4E85-9108-CB46D8DD8CB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2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D3499-F463-4098-80F8-071B43D39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8936-40EE-4843-B137-9E72A6E6D5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9250" y="1368425"/>
            <a:ext cx="3973513" cy="32877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A30C69-E5C6-4DCF-B125-83A7E4C604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45163" y="1368425"/>
            <a:ext cx="3975100" cy="32877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B6E776-C5FA-4E27-B886-6FE980F0B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A66D0-0BE0-4DE8-AD20-70B651E44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12279F-ECE0-49D8-96EE-9C4AC5BE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721E895-B9E4-42EF-89EE-C0FCD2158EA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8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1F284-5A76-49E3-BFD4-FA43BDE85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E86F9A-8A67-4EE3-8D53-9AFC23447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4045CB-5C13-41D0-A890-F233A6703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1E4AF8-997C-419A-AF9F-2B3F026ABD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ABAEE0-0001-40D2-AFB7-EBFF33023C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D8D25C-0D90-4213-9AC4-C131F3D93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84EC0C-722E-4468-B822-FAD9E7E1A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486E4F-5877-40A1-82C4-45A46B4A3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9AF5410-9EC6-4AF6-B8CE-460A92DC26A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09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29485-A935-4AF8-8E09-EDADD6E14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51FC13-995E-45B7-BBFF-928759E8A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3425BA-26AA-43DC-BC56-ABB8FD3A7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FA0F82-18DE-49B2-B7F0-E365A1DD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0E4E251-9ACC-470B-BB4A-44FCA734D0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73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EC4581-9C7C-44F0-9430-E9112873B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D139C8-564E-464B-9EED-03764C1FB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F2205-51C3-4978-A989-9BCFB839F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886F1AB-ABFF-41C0-88C5-982FF354109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81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129A0-4778-4C6A-BF2D-8031E77AC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82DB5-3D8F-474C-88A5-FB12A5DA9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7ED71A-8280-489F-9F9B-FEACCC106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3FC99-C32C-4685-9BCC-A6BA87D71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F59E33-958D-4163-AE89-E0B928CDB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C232C-3E92-4EBB-9495-4A447E3F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F970A29-A95C-484F-B80A-C4897CAD6DA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83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A4AD0-1154-45E5-9259-4A0596EEE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8DE47-9408-4C6C-9956-5038CAD783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000A6-CEA1-428F-8644-7407DCBB2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AA43B1-A99E-48A9-88DA-D80D47F4F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D3FE64-A801-4BEF-9097-20667EA0B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20D98-A3EA-4809-8713-689FCF346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1A5F71B-FA8E-4214-A302-3C142F7751F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4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8AA5ED-F773-46C8-82C4-6B1CB56050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20000" y="216000"/>
            <a:ext cx="8100000" cy="936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4F242C-A785-4738-A790-5BDA5EEA6B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620000" y="1368000"/>
            <a:ext cx="8100000" cy="3288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83B13-E341-414E-B21B-FC46D9AD5B45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1584000" y="516492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Noto Serif CJK JP:palt" pitchFamily="18"/>
                <a:cs typeface="Noto Serif" pitchFamily="18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51321-8E91-4DA6-AC63-D6077A080EEB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987000" y="5164920"/>
            <a:ext cx="319500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algn="ctr" rtl="0" hangingPunct="0">
              <a:buNone/>
              <a:tabLst/>
              <a:defRPr lang="en-US" sz="1400" kern="1200">
                <a:latin typeface="Liberation Serif" pitchFamily="18"/>
                <a:ea typeface="Noto Serif CJK JP:palt" pitchFamily="18"/>
                <a:cs typeface="Noto Serif" pitchFamily="18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2F0C1-D671-494E-9ACA-D8F0B3586F2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000" y="5164920"/>
            <a:ext cx="2348280" cy="3906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Noto Serif CJK JP:palt" pitchFamily="18"/>
                <a:cs typeface="Noto Serif" pitchFamily="18"/>
              </a:defRPr>
            </a:lvl1pPr>
          </a:lstStyle>
          <a:p>
            <a:pPr lvl="0"/>
            <a:fld id="{B89A0B6A-16FF-4C32-82C4-17AEEF4A551A}" type="slidenum"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A50A1FF-889B-4939-8BBE-67ECADB60832}"/>
              </a:ext>
            </a:extLst>
          </p:cNvPr>
          <p:cNvGrpSpPr/>
          <p:nvPr/>
        </p:nvGrpSpPr>
        <p:grpSpPr>
          <a:xfrm>
            <a:off x="360000" y="36000"/>
            <a:ext cx="1080000" cy="5796000"/>
            <a:chOff x="360000" y="36000"/>
            <a:chExt cx="1080000" cy="5796000"/>
          </a:xfrm>
        </p:grpSpPr>
        <p:cxnSp>
          <p:nvCxnSpPr>
            <p:cNvPr id="8" name="Connector: Elbow 7">
              <a:extLst>
                <a:ext uri="{FF2B5EF4-FFF2-40B4-BE49-F238E27FC236}">
                  <a16:creationId xmlns:a16="http://schemas.microsoft.com/office/drawing/2014/main" id="{BCE3D6AA-A0F8-4FAD-9D62-E94D855B5082}"/>
                </a:ext>
              </a:extLst>
            </p:cNvPr>
            <p:cNvCxnSpPr>
              <a:stCxn id="35" idx="10"/>
              <a:endCxn id="36" idx="6"/>
            </p:cNvCxnSpPr>
            <p:nvPr/>
          </p:nvCxnSpPr>
          <p:spPr>
            <a:xfrm rot="5400000" flipH="1" flipV="1">
              <a:off x="899999" y="-147960"/>
              <a:ext cx="12700" cy="547921"/>
            </a:xfrm>
            <a:prstGeom prst="bentConnector3">
              <a:avLst>
                <a:gd name="adj1" fmla="val 2508661"/>
              </a:avLst>
            </a:prstGeom>
            <a:noFill/>
            <a:ln w="18000">
              <a:solidFill>
                <a:srgbClr val="2A6099"/>
              </a:solidFill>
              <a:prstDash val="solid"/>
            </a:ln>
          </p:spPr>
        </p:cxnSp>
        <p:cxnSp>
          <p:nvCxnSpPr>
            <p:cNvPr id="9" name="Connector: Elbow 8">
              <a:extLst>
                <a:ext uri="{FF2B5EF4-FFF2-40B4-BE49-F238E27FC236}">
                  <a16:creationId xmlns:a16="http://schemas.microsoft.com/office/drawing/2014/main" id="{80315932-2501-4A86-B669-8B1162E5227F}"/>
                </a:ext>
              </a:extLst>
            </p:cNvPr>
            <p:cNvCxnSpPr>
              <a:stCxn id="37" idx="10"/>
              <a:endCxn id="38" idx="6"/>
            </p:cNvCxnSpPr>
            <p:nvPr/>
          </p:nvCxnSpPr>
          <p:spPr>
            <a:xfrm rot="5400000" flipH="1" flipV="1">
              <a:off x="900000" y="-18000"/>
              <a:ext cx="12700" cy="720000"/>
            </a:xfrm>
            <a:prstGeom prst="bentConnector3">
              <a:avLst>
                <a:gd name="adj1" fmla="val 2508661"/>
              </a:avLst>
            </a:prstGeom>
            <a:noFill/>
            <a:ln w="18000">
              <a:solidFill>
                <a:srgbClr val="2A6099"/>
              </a:solidFill>
              <a:prstDash val="solid"/>
            </a:ln>
          </p:spPr>
        </p:cxnSp>
        <p:cxnSp>
          <p:nvCxnSpPr>
            <p:cNvPr id="10" name="Connector: Elbow 9">
              <a:extLst>
                <a:ext uri="{FF2B5EF4-FFF2-40B4-BE49-F238E27FC236}">
                  <a16:creationId xmlns:a16="http://schemas.microsoft.com/office/drawing/2014/main" id="{04C852FA-1E27-43A0-A61E-20FC9A8B9C53}"/>
                </a:ext>
              </a:extLst>
            </p:cNvPr>
            <p:cNvCxnSpPr>
              <a:stCxn id="39" idx="10"/>
              <a:endCxn id="40" idx="6"/>
            </p:cNvCxnSpPr>
            <p:nvPr/>
          </p:nvCxnSpPr>
          <p:spPr>
            <a:xfrm rot="5400000" flipH="1" flipV="1">
              <a:off x="899999" y="284040"/>
              <a:ext cx="12700" cy="547921"/>
            </a:xfrm>
            <a:prstGeom prst="bentConnector3">
              <a:avLst>
                <a:gd name="adj1" fmla="val 2508661"/>
              </a:avLst>
            </a:prstGeom>
            <a:noFill/>
            <a:ln w="18000">
              <a:solidFill>
                <a:srgbClr val="2A6099"/>
              </a:solidFill>
              <a:prstDash val="solid"/>
            </a:ln>
          </p:spPr>
        </p:cxnSp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4823451C-BDCA-4763-906C-BDC480D883B9}"/>
                </a:ext>
              </a:extLst>
            </p:cNvPr>
            <p:cNvCxnSpPr>
              <a:stCxn id="41" idx="10"/>
              <a:endCxn id="42" idx="6"/>
            </p:cNvCxnSpPr>
            <p:nvPr/>
          </p:nvCxnSpPr>
          <p:spPr>
            <a:xfrm rot="5400000" flipH="1" flipV="1">
              <a:off x="899999" y="725041"/>
              <a:ext cx="12700" cy="97919"/>
            </a:xfrm>
            <a:prstGeom prst="bentConnector3">
              <a:avLst>
                <a:gd name="adj1" fmla="val 2508661"/>
              </a:avLst>
            </a:prstGeom>
            <a:noFill/>
            <a:ln w="18000">
              <a:solidFill>
                <a:srgbClr val="2A6099"/>
              </a:solidFill>
              <a:prstDash val="solid"/>
            </a:ln>
          </p:spPr>
        </p:cxnSp>
        <p:cxnSp>
          <p:nvCxnSpPr>
            <p:cNvPr id="12" name="Connector: Elbow 11">
              <a:extLst>
                <a:ext uri="{FF2B5EF4-FFF2-40B4-BE49-F238E27FC236}">
                  <a16:creationId xmlns:a16="http://schemas.microsoft.com/office/drawing/2014/main" id="{36BF8CC4-DE6C-4796-943B-877DD04F06AE}"/>
                </a:ext>
              </a:extLst>
            </p:cNvPr>
            <p:cNvCxnSpPr>
              <a:stCxn id="44" idx="10"/>
              <a:endCxn id="43" idx="6"/>
            </p:cNvCxnSpPr>
            <p:nvPr/>
          </p:nvCxnSpPr>
          <p:spPr>
            <a:xfrm rot="5400000" flipH="1" flipV="1">
              <a:off x="899999" y="941041"/>
              <a:ext cx="12700" cy="97919"/>
            </a:xfrm>
            <a:prstGeom prst="bentConnector3">
              <a:avLst>
                <a:gd name="adj1" fmla="val 2508661"/>
              </a:avLst>
            </a:prstGeom>
            <a:noFill/>
            <a:ln w="18000">
              <a:solidFill>
                <a:srgbClr val="2A6099"/>
              </a:solidFill>
              <a:prstDash val="solid"/>
            </a:ln>
          </p:spPr>
        </p:cxnSp>
        <p:cxnSp>
          <p:nvCxnSpPr>
            <p:cNvPr id="13" name="Connector: Elbow 12">
              <a:extLst>
                <a:ext uri="{FF2B5EF4-FFF2-40B4-BE49-F238E27FC236}">
                  <a16:creationId xmlns:a16="http://schemas.microsoft.com/office/drawing/2014/main" id="{8BF0EC41-9E19-4071-BD9B-DFB8B9249239}"/>
                </a:ext>
              </a:extLst>
            </p:cNvPr>
            <p:cNvCxnSpPr>
              <a:stCxn id="45" idx="10"/>
              <a:endCxn id="46" idx="6"/>
            </p:cNvCxnSpPr>
            <p:nvPr/>
          </p:nvCxnSpPr>
          <p:spPr>
            <a:xfrm rot="16200000" flipV="1">
              <a:off x="900000" y="932039"/>
              <a:ext cx="12700" cy="547921"/>
            </a:xfrm>
            <a:prstGeom prst="bentConnector3">
              <a:avLst>
                <a:gd name="adj1" fmla="val 2508661"/>
              </a:avLst>
            </a:prstGeom>
            <a:noFill/>
            <a:ln w="18000">
              <a:solidFill>
                <a:srgbClr val="2A6099"/>
              </a:solidFill>
              <a:prstDash val="solid"/>
            </a:ln>
          </p:spPr>
        </p:cxnSp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1C368BE7-50F6-439B-887D-8392C5FC3862}"/>
                </a:ext>
              </a:extLst>
            </p:cNvPr>
            <p:cNvCxnSpPr>
              <a:stCxn id="47" idx="10"/>
              <a:endCxn id="48" idx="6"/>
            </p:cNvCxnSpPr>
            <p:nvPr/>
          </p:nvCxnSpPr>
          <p:spPr>
            <a:xfrm rot="16200000" flipV="1">
              <a:off x="900000" y="1062000"/>
              <a:ext cx="12700" cy="720000"/>
            </a:xfrm>
            <a:prstGeom prst="bentConnector3">
              <a:avLst>
                <a:gd name="adj1" fmla="val 2508661"/>
              </a:avLst>
            </a:prstGeom>
            <a:noFill/>
            <a:ln w="18000">
              <a:solidFill>
                <a:srgbClr val="2A6099"/>
              </a:solidFill>
              <a:prstDash val="solid"/>
            </a:ln>
          </p:spPr>
        </p:cxnSp>
        <p:cxnSp>
          <p:nvCxnSpPr>
            <p:cNvPr id="15" name="Connector: Elbow 14">
              <a:extLst>
                <a:ext uri="{FF2B5EF4-FFF2-40B4-BE49-F238E27FC236}">
                  <a16:creationId xmlns:a16="http://schemas.microsoft.com/office/drawing/2014/main" id="{1CB09D74-0651-4389-8FD7-970D12C6C46E}"/>
                </a:ext>
              </a:extLst>
            </p:cNvPr>
            <p:cNvCxnSpPr>
              <a:stCxn id="49" idx="10"/>
              <a:endCxn id="50" idx="6"/>
            </p:cNvCxnSpPr>
            <p:nvPr/>
          </p:nvCxnSpPr>
          <p:spPr>
            <a:xfrm rot="16200000" flipV="1">
              <a:off x="900000" y="1364039"/>
              <a:ext cx="12700" cy="547921"/>
            </a:xfrm>
            <a:prstGeom prst="bentConnector3">
              <a:avLst>
                <a:gd name="adj1" fmla="val 2508661"/>
              </a:avLst>
            </a:prstGeom>
            <a:noFill/>
            <a:ln w="18000">
              <a:solidFill>
                <a:srgbClr val="2A6099"/>
              </a:solidFill>
              <a:prstDash val="solid"/>
            </a:ln>
          </p:spPr>
        </p:cxnSp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9CBAEF40-4205-4E37-B553-492FCB847BBB}"/>
                </a:ext>
              </a:extLst>
            </p:cNvPr>
            <p:cNvCxnSpPr>
              <a:stCxn id="51" idx="10"/>
              <a:endCxn id="52" idx="6"/>
            </p:cNvCxnSpPr>
            <p:nvPr/>
          </p:nvCxnSpPr>
          <p:spPr>
            <a:xfrm rot="16200000" flipV="1">
              <a:off x="900000" y="1805040"/>
              <a:ext cx="12700" cy="97919"/>
            </a:xfrm>
            <a:prstGeom prst="bentConnector3">
              <a:avLst>
                <a:gd name="adj1" fmla="val 2508661"/>
              </a:avLst>
            </a:prstGeom>
            <a:noFill/>
            <a:ln w="18000">
              <a:solidFill>
                <a:srgbClr val="2A6099"/>
              </a:solidFill>
              <a:prstDash val="solid"/>
            </a:ln>
          </p:spPr>
        </p:cxnSp>
        <p:cxnSp>
          <p:nvCxnSpPr>
            <p:cNvPr id="17" name="Connector: Elbow 16">
              <a:extLst>
                <a:ext uri="{FF2B5EF4-FFF2-40B4-BE49-F238E27FC236}">
                  <a16:creationId xmlns:a16="http://schemas.microsoft.com/office/drawing/2014/main" id="{0EC0DC92-C0CC-4489-8090-F4920C0D8483}"/>
                </a:ext>
              </a:extLst>
            </p:cNvPr>
            <p:cNvCxnSpPr>
              <a:stCxn id="54" idx="10"/>
              <a:endCxn id="53" idx="6"/>
            </p:cNvCxnSpPr>
            <p:nvPr/>
          </p:nvCxnSpPr>
          <p:spPr>
            <a:xfrm rot="16200000" flipV="1">
              <a:off x="900000" y="2021040"/>
              <a:ext cx="12700" cy="97919"/>
            </a:xfrm>
            <a:prstGeom prst="bentConnector3">
              <a:avLst>
                <a:gd name="adj1" fmla="val 2508661"/>
              </a:avLst>
            </a:prstGeom>
            <a:noFill/>
            <a:ln w="18000">
              <a:solidFill>
                <a:srgbClr val="2A6099"/>
              </a:solidFill>
              <a:prstDash val="solid"/>
            </a:ln>
          </p:spPr>
        </p:cxnSp>
        <p:cxnSp>
          <p:nvCxnSpPr>
            <p:cNvPr id="18" name="Connector: Elbow 17">
              <a:extLst>
                <a:ext uri="{FF2B5EF4-FFF2-40B4-BE49-F238E27FC236}">
                  <a16:creationId xmlns:a16="http://schemas.microsoft.com/office/drawing/2014/main" id="{86897CC2-4E76-4E0A-A1DD-EC129D239933}"/>
                </a:ext>
              </a:extLst>
            </p:cNvPr>
            <p:cNvCxnSpPr>
              <a:stCxn id="55" idx="10"/>
              <a:endCxn id="56" idx="6"/>
            </p:cNvCxnSpPr>
            <p:nvPr/>
          </p:nvCxnSpPr>
          <p:spPr>
            <a:xfrm rot="5400000" flipH="1" flipV="1">
              <a:off x="899999" y="2012040"/>
              <a:ext cx="12700" cy="547921"/>
            </a:xfrm>
            <a:prstGeom prst="bentConnector3">
              <a:avLst>
                <a:gd name="adj1" fmla="val 2508661"/>
              </a:avLst>
            </a:prstGeom>
            <a:noFill/>
            <a:ln w="18000">
              <a:solidFill>
                <a:srgbClr val="2A6099"/>
              </a:solidFill>
              <a:prstDash val="solid"/>
            </a:ln>
          </p:spPr>
        </p:cxnSp>
        <p:cxnSp>
          <p:nvCxnSpPr>
            <p:cNvPr id="19" name="Connector: Elbow 18">
              <a:extLst>
                <a:ext uri="{FF2B5EF4-FFF2-40B4-BE49-F238E27FC236}">
                  <a16:creationId xmlns:a16="http://schemas.microsoft.com/office/drawing/2014/main" id="{B0E55455-29E9-4A7D-9174-D50728E11951}"/>
                </a:ext>
              </a:extLst>
            </p:cNvPr>
            <p:cNvCxnSpPr>
              <a:stCxn id="57" idx="10"/>
              <a:endCxn id="58" idx="6"/>
            </p:cNvCxnSpPr>
            <p:nvPr/>
          </p:nvCxnSpPr>
          <p:spPr>
            <a:xfrm rot="5400000" flipH="1" flipV="1">
              <a:off x="900000" y="2142000"/>
              <a:ext cx="12700" cy="720000"/>
            </a:xfrm>
            <a:prstGeom prst="bentConnector3">
              <a:avLst>
                <a:gd name="adj1" fmla="val 2508661"/>
              </a:avLst>
            </a:prstGeom>
            <a:noFill/>
            <a:ln w="18000">
              <a:solidFill>
                <a:srgbClr val="2A6099"/>
              </a:solidFill>
              <a:prstDash val="solid"/>
            </a:ln>
          </p:spPr>
        </p:cxnSp>
        <p:cxnSp>
          <p:nvCxnSpPr>
            <p:cNvPr id="20" name="Connector: Elbow 19">
              <a:extLst>
                <a:ext uri="{FF2B5EF4-FFF2-40B4-BE49-F238E27FC236}">
                  <a16:creationId xmlns:a16="http://schemas.microsoft.com/office/drawing/2014/main" id="{4DEE809D-2DC6-4D85-8EBF-FC706FBF666B}"/>
                </a:ext>
              </a:extLst>
            </p:cNvPr>
            <p:cNvCxnSpPr>
              <a:stCxn id="59" idx="10"/>
              <a:endCxn id="60" idx="6"/>
            </p:cNvCxnSpPr>
            <p:nvPr/>
          </p:nvCxnSpPr>
          <p:spPr>
            <a:xfrm rot="5400000" flipH="1" flipV="1">
              <a:off x="899999" y="2444040"/>
              <a:ext cx="12700" cy="547921"/>
            </a:xfrm>
            <a:prstGeom prst="bentConnector3">
              <a:avLst>
                <a:gd name="adj1" fmla="val 2508661"/>
              </a:avLst>
            </a:prstGeom>
            <a:noFill/>
            <a:ln w="18000">
              <a:solidFill>
                <a:srgbClr val="2A6099"/>
              </a:solidFill>
              <a:prstDash val="solid"/>
            </a:ln>
          </p:spPr>
        </p:cxnSp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390429E5-9DC2-430E-B0EB-3329284935D9}"/>
                </a:ext>
              </a:extLst>
            </p:cNvPr>
            <p:cNvCxnSpPr>
              <a:stCxn id="61" idx="10"/>
              <a:endCxn id="62" idx="6"/>
            </p:cNvCxnSpPr>
            <p:nvPr/>
          </p:nvCxnSpPr>
          <p:spPr>
            <a:xfrm rot="5400000" flipH="1" flipV="1">
              <a:off x="899999" y="2885041"/>
              <a:ext cx="12700" cy="97919"/>
            </a:xfrm>
            <a:prstGeom prst="bentConnector3">
              <a:avLst>
                <a:gd name="adj1" fmla="val 2508661"/>
              </a:avLst>
            </a:prstGeom>
            <a:noFill/>
            <a:ln w="18000">
              <a:solidFill>
                <a:srgbClr val="2A6099"/>
              </a:solidFill>
              <a:prstDash val="solid"/>
            </a:ln>
          </p:spPr>
        </p:cxn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8F4E5648-0749-414F-AA9E-FBBC03B9891F}"/>
                </a:ext>
              </a:extLst>
            </p:cNvPr>
            <p:cNvCxnSpPr>
              <a:stCxn id="64" idx="10"/>
              <a:endCxn id="63" idx="6"/>
            </p:cNvCxnSpPr>
            <p:nvPr/>
          </p:nvCxnSpPr>
          <p:spPr>
            <a:xfrm rot="5400000" flipH="1" flipV="1">
              <a:off x="899999" y="3101041"/>
              <a:ext cx="12700" cy="97919"/>
            </a:xfrm>
            <a:prstGeom prst="bentConnector3">
              <a:avLst>
                <a:gd name="adj1" fmla="val 2508661"/>
              </a:avLst>
            </a:prstGeom>
            <a:noFill/>
            <a:ln w="18000">
              <a:solidFill>
                <a:srgbClr val="2A6099"/>
              </a:solidFill>
              <a:prstDash val="solid"/>
            </a:ln>
          </p:spPr>
        </p:cxnSp>
        <p:cxnSp>
          <p:nvCxnSpPr>
            <p:cNvPr id="23" name="Connector: Elbow 22">
              <a:extLst>
                <a:ext uri="{FF2B5EF4-FFF2-40B4-BE49-F238E27FC236}">
                  <a16:creationId xmlns:a16="http://schemas.microsoft.com/office/drawing/2014/main" id="{03A21BE3-8E5A-4AED-BBD5-70BC4CB1CB99}"/>
                </a:ext>
              </a:extLst>
            </p:cNvPr>
            <p:cNvCxnSpPr>
              <a:stCxn id="65" idx="10"/>
              <a:endCxn id="66" idx="6"/>
            </p:cNvCxnSpPr>
            <p:nvPr/>
          </p:nvCxnSpPr>
          <p:spPr>
            <a:xfrm rot="16200000" flipV="1">
              <a:off x="900000" y="3092039"/>
              <a:ext cx="12700" cy="547921"/>
            </a:xfrm>
            <a:prstGeom prst="bentConnector3">
              <a:avLst>
                <a:gd name="adj1" fmla="val 2508661"/>
              </a:avLst>
            </a:prstGeom>
            <a:noFill/>
            <a:ln w="18000">
              <a:solidFill>
                <a:srgbClr val="2A6099"/>
              </a:solidFill>
              <a:prstDash val="solid"/>
            </a:ln>
          </p:spPr>
        </p:cxnSp>
        <p:cxnSp>
          <p:nvCxnSpPr>
            <p:cNvPr id="24" name="Connector: Elbow 23">
              <a:extLst>
                <a:ext uri="{FF2B5EF4-FFF2-40B4-BE49-F238E27FC236}">
                  <a16:creationId xmlns:a16="http://schemas.microsoft.com/office/drawing/2014/main" id="{A75E954B-C02E-4C45-9B47-58B7EA8D1358}"/>
                </a:ext>
              </a:extLst>
            </p:cNvPr>
            <p:cNvCxnSpPr>
              <a:stCxn id="67" idx="10"/>
              <a:endCxn id="68" idx="6"/>
            </p:cNvCxnSpPr>
            <p:nvPr/>
          </p:nvCxnSpPr>
          <p:spPr>
            <a:xfrm rot="16200000" flipV="1">
              <a:off x="900000" y="3221999"/>
              <a:ext cx="12700" cy="720000"/>
            </a:xfrm>
            <a:prstGeom prst="bentConnector3">
              <a:avLst>
                <a:gd name="adj1" fmla="val 2508661"/>
              </a:avLst>
            </a:prstGeom>
            <a:noFill/>
            <a:ln w="18000">
              <a:solidFill>
                <a:srgbClr val="2A6099"/>
              </a:solidFill>
              <a:prstDash val="solid"/>
            </a:ln>
          </p:spPr>
        </p:cxnSp>
        <p:cxnSp>
          <p:nvCxnSpPr>
            <p:cNvPr id="25" name="Connector: Elbow 24">
              <a:extLst>
                <a:ext uri="{FF2B5EF4-FFF2-40B4-BE49-F238E27FC236}">
                  <a16:creationId xmlns:a16="http://schemas.microsoft.com/office/drawing/2014/main" id="{9F874436-0332-4694-9BC9-FA6F9D7EDD89}"/>
                </a:ext>
              </a:extLst>
            </p:cNvPr>
            <p:cNvCxnSpPr>
              <a:stCxn id="69" idx="10"/>
              <a:endCxn id="70" idx="6"/>
            </p:cNvCxnSpPr>
            <p:nvPr/>
          </p:nvCxnSpPr>
          <p:spPr>
            <a:xfrm rot="16200000" flipV="1">
              <a:off x="900000" y="3524039"/>
              <a:ext cx="12700" cy="547921"/>
            </a:xfrm>
            <a:prstGeom prst="bentConnector3">
              <a:avLst>
                <a:gd name="adj1" fmla="val 2508661"/>
              </a:avLst>
            </a:prstGeom>
            <a:noFill/>
            <a:ln w="18000">
              <a:solidFill>
                <a:srgbClr val="2A6099"/>
              </a:solidFill>
              <a:prstDash val="solid"/>
            </a:ln>
          </p:spPr>
        </p:cxnSp>
        <p:cxnSp>
          <p:nvCxnSpPr>
            <p:cNvPr id="26" name="Connector: Elbow 25">
              <a:extLst>
                <a:ext uri="{FF2B5EF4-FFF2-40B4-BE49-F238E27FC236}">
                  <a16:creationId xmlns:a16="http://schemas.microsoft.com/office/drawing/2014/main" id="{F0D23EDF-C145-4690-B8C6-114C1B7AAAC7}"/>
                </a:ext>
              </a:extLst>
            </p:cNvPr>
            <p:cNvCxnSpPr>
              <a:stCxn id="71" idx="10"/>
              <a:endCxn id="72" idx="6"/>
            </p:cNvCxnSpPr>
            <p:nvPr/>
          </p:nvCxnSpPr>
          <p:spPr>
            <a:xfrm rot="16200000" flipV="1">
              <a:off x="900000" y="3965040"/>
              <a:ext cx="12700" cy="97919"/>
            </a:xfrm>
            <a:prstGeom prst="bentConnector3">
              <a:avLst>
                <a:gd name="adj1" fmla="val 2508661"/>
              </a:avLst>
            </a:prstGeom>
            <a:noFill/>
            <a:ln w="18000">
              <a:solidFill>
                <a:srgbClr val="2A6099"/>
              </a:solidFill>
              <a:prstDash val="solid"/>
            </a:ln>
          </p:spPr>
        </p:cxnSp>
        <p:cxnSp>
          <p:nvCxnSpPr>
            <p:cNvPr id="27" name="Connector: Elbow 26">
              <a:extLst>
                <a:ext uri="{FF2B5EF4-FFF2-40B4-BE49-F238E27FC236}">
                  <a16:creationId xmlns:a16="http://schemas.microsoft.com/office/drawing/2014/main" id="{71A7329D-6C20-44A1-AA75-2323F054914E}"/>
                </a:ext>
              </a:extLst>
            </p:cNvPr>
            <p:cNvCxnSpPr>
              <a:stCxn id="74" idx="10"/>
              <a:endCxn id="73" idx="6"/>
            </p:cNvCxnSpPr>
            <p:nvPr/>
          </p:nvCxnSpPr>
          <p:spPr>
            <a:xfrm rot="16200000" flipV="1">
              <a:off x="900000" y="4181040"/>
              <a:ext cx="12700" cy="97919"/>
            </a:xfrm>
            <a:prstGeom prst="bentConnector3">
              <a:avLst>
                <a:gd name="adj1" fmla="val 2508661"/>
              </a:avLst>
            </a:prstGeom>
            <a:noFill/>
            <a:ln w="18000">
              <a:solidFill>
                <a:srgbClr val="2A6099"/>
              </a:solidFill>
              <a:prstDash val="solid"/>
            </a:ln>
          </p:spPr>
        </p:cxnSp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4A964EC3-800F-4283-8424-C101365E2CF8}"/>
                </a:ext>
              </a:extLst>
            </p:cNvPr>
            <p:cNvCxnSpPr>
              <a:stCxn id="75" idx="10"/>
              <a:endCxn id="76" idx="6"/>
            </p:cNvCxnSpPr>
            <p:nvPr/>
          </p:nvCxnSpPr>
          <p:spPr>
            <a:xfrm rot="5400000" flipH="1" flipV="1">
              <a:off x="899999" y="4172040"/>
              <a:ext cx="12700" cy="547921"/>
            </a:xfrm>
            <a:prstGeom prst="bentConnector3">
              <a:avLst>
                <a:gd name="adj1" fmla="val 2508661"/>
              </a:avLst>
            </a:prstGeom>
            <a:noFill/>
            <a:ln w="18000">
              <a:solidFill>
                <a:srgbClr val="2A6099"/>
              </a:solidFill>
              <a:prstDash val="solid"/>
            </a:ln>
          </p:spPr>
        </p:cxnSp>
        <p:cxnSp>
          <p:nvCxnSpPr>
            <p:cNvPr id="29" name="Connector: Elbow 28">
              <a:extLst>
                <a:ext uri="{FF2B5EF4-FFF2-40B4-BE49-F238E27FC236}">
                  <a16:creationId xmlns:a16="http://schemas.microsoft.com/office/drawing/2014/main" id="{5DC66510-DC51-4122-8552-9FDB594B6F4B}"/>
                </a:ext>
              </a:extLst>
            </p:cNvPr>
            <p:cNvCxnSpPr>
              <a:stCxn id="77" idx="10"/>
              <a:endCxn id="78" idx="6"/>
            </p:cNvCxnSpPr>
            <p:nvPr/>
          </p:nvCxnSpPr>
          <p:spPr>
            <a:xfrm rot="5400000" flipH="1" flipV="1">
              <a:off x="900000" y="4302000"/>
              <a:ext cx="12700" cy="720000"/>
            </a:xfrm>
            <a:prstGeom prst="bentConnector3">
              <a:avLst>
                <a:gd name="adj1" fmla="val 2508661"/>
              </a:avLst>
            </a:prstGeom>
            <a:noFill/>
            <a:ln w="18000">
              <a:solidFill>
                <a:srgbClr val="2A6099"/>
              </a:solidFill>
              <a:prstDash val="solid"/>
            </a:ln>
          </p:spPr>
        </p:cxnSp>
        <p:cxnSp>
          <p:nvCxnSpPr>
            <p:cNvPr id="30" name="Connector: Elbow 29">
              <a:extLst>
                <a:ext uri="{FF2B5EF4-FFF2-40B4-BE49-F238E27FC236}">
                  <a16:creationId xmlns:a16="http://schemas.microsoft.com/office/drawing/2014/main" id="{654E72CA-EAF3-4D63-97B7-6D8D6D7D96A1}"/>
                </a:ext>
              </a:extLst>
            </p:cNvPr>
            <p:cNvCxnSpPr>
              <a:stCxn id="79" idx="10"/>
              <a:endCxn id="80" idx="6"/>
            </p:cNvCxnSpPr>
            <p:nvPr/>
          </p:nvCxnSpPr>
          <p:spPr>
            <a:xfrm rot="5400000" flipH="1" flipV="1">
              <a:off x="899999" y="4604040"/>
              <a:ext cx="12700" cy="547921"/>
            </a:xfrm>
            <a:prstGeom prst="bentConnector3">
              <a:avLst>
                <a:gd name="adj1" fmla="val 2508661"/>
              </a:avLst>
            </a:prstGeom>
            <a:noFill/>
            <a:ln w="18000">
              <a:solidFill>
                <a:srgbClr val="2A6099"/>
              </a:solidFill>
              <a:prstDash val="solid"/>
            </a:ln>
          </p:spPr>
        </p:cxnSp>
        <p:cxnSp>
          <p:nvCxnSpPr>
            <p:cNvPr id="31" name="Connector: Elbow 30">
              <a:extLst>
                <a:ext uri="{FF2B5EF4-FFF2-40B4-BE49-F238E27FC236}">
                  <a16:creationId xmlns:a16="http://schemas.microsoft.com/office/drawing/2014/main" id="{B0892DE2-CBD9-4387-A533-4DDAEA88198F}"/>
                </a:ext>
              </a:extLst>
            </p:cNvPr>
            <p:cNvCxnSpPr>
              <a:stCxn id="81" idx="10"/>
              <a:endCxn id="82" idx="6"/>
            </p:cNvCxnSpPr>
            <p:nvPr/>
          </p:nvCxnSpPr>
          <p:spPr>
            <a:xfrm rot="5400000" flipH="1" flipV="1">
              <a:off x="899999" y="5045041"/>
              <a:ext cx="12700" cy="97919"/>
            </a:xfrm>
            <a:prstGeom prst="bentConnector3">
              <a:avLst>
                <a:gd name="adj1" fmla="val 2508661"/>
              </a:avLst>
            </a:prstGeom>
            <a:noFill/>
            <a:ln w="18000">
              <a:solidFill>
                <a:srgbClr val="2A6099"/>
              </a:solidFill>
              <a:prstDash val="solid"/>
            </a:ln>
          </p:spPr>
        </p:cxnSp>
        <p:cxnSp>
          <p:nvCxnSpPr>
            <p:cNvPr id="32" name="Connector: Elbow 31">
              <a:extLst>
                <a:ext uri="{FF2B5EF4-FFF2-40B4-BE49-F238E27FC236}">
                  <a16:creationId xmlns:a16="http://schemas.microsoft.com/office/drawing/2014/main" id="{58C050A0-0BE1-4CAD-98BE-A1F38B5DB227}"/>
                </a:ext>
              </a:extLst>
            </p:cNvPr>
            <p:cNvCxnSpPr>
              <a:stCxn id="84" idx="10"/>
              <a:endCxn id="83" idx="6"/>
            </p:cNvCxnSpPr>
            <p:nvPr/>
          </p:nvCxnSpPr>
          <p:spPr>
            <a:xfrm rot="5400000" flipH="1" flipV="1">
              <a:off x="899999" y="5261041"/>
              <a:ext cx="12700" cy="97919"/>
            </a:xfrm>
            <a:prstGeom prst="bentConnector3">
              <a:avLst>
                <a:gd name="adj1" fmla="val 2508661"/>
              </a:avLst>
            </a:prstGeom>
            <a:noFill/>
            <a:ln w="18000">
              <a:solidFill>
                <a:srgbClr val="2A6099"/>
              </a:solidFill>
              <a:prstDash val="solid"/>
            </a:ln>
          </p:spPr>
        </p:cxnSp>
        <p:cxnSp>
          <p:nvCxnSpPr>
            <p:cNvPr id="33" name="Connector: Elbow 32">
              <a:extLst>
                <a:ext uri="{FF2B5EF4-FFF2-40B4-BE49-F238E27FC236}">
                  <a16:creationId xmlns:a16="http://schemas.microsoft.com/office/drawing/2014/main" id="{43E9E0D0-132F-4460-92FF-BF6A20AA2A19}"/>
                </a:ext>
              </a:extLst>
            </p:cNvPr>
            <p:cNvCxnSpPr>
              <a:stCxn id="85" idx="10"/>
              <a:endCxn id="86" idx="6"/>
            </p:cNvCxnSpPr>
            <p:nvPr/>
          </p:nvCxnSpPr>
          <p:spPr>
            <a:xfrm rot="16200000" flipV="1">
              <a:off x="900000" y="5252039"/>
              <a:ext cx="12700" cy="547921"/>
            </a:xfrm>
            <a:prstGeom prst="bentConnector3">
              <a:avLst>
                <a:gd name="adj1" fmla="val 2508661"/>
              </a:avLst>
            </a:prstGeom>
            <a:noFill/>
            <a:ln w="18000">
              <a:solidFill>
                <a:srgbClr val="2A6099"/>
              </a:solidFill>
              <a:prstDash val="solid"/>
            </a:ln>
          </p:spPr>
        </p:cxnSp>
        <p:cxnSp>
          <p:nvCxnSpPr>
            <p:cNvPr id="34" name="Connector: Elbow 33">
              <a:extLst>
                <a:ext uri="{FF2B5EF4-FFF2-40B4-BE49-F238E27FC236}">
                  <a16:creationId xmlns:a16="http://schemas.microsoft.com/office/drawing/2014/main" id="{F41A52D4-0961-4803-B393-BB92B9E4B8AE}"/>
                </a:ext>
              </a:extLst>
            </p:cNvPr>
            <p:cNvCxnSpPr>
              <a:stCxn id="87" idx="10"/>
              <a:endCxn id="88" idx="6"/>
            </p:cNvCxnSpPr>
            <p:nvPr/>
          </p:nvCxnSpPr>
          <p:spPr>
            <a:xfrm rot="16200000" flipV="1">
              <a:off x="900000" y="5382000"/>
              <a:ext cx="12700" cy="720000"/>
            </a:xfrm>
            <a:prstGeom prst="bentConnector3">
              <a:avLst>
                <a:gd name="adj1" fmla="val 2508661"/>
              </a:avLst>
            </a:prstGeom>
            <a:noFill/>
            <a:ln w="18000">
              <a:solidFill>
                <a:srgbClr val="2A6099"/>
              </a:solidFill>
              <a:prstDash val="solid"/>
            </a:ln>
          </p:spPr>
        </p:cxn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33EEAE4-A680-4A8F-A234-AA40013573A4}"/>
                </a:ext>
              </a:extLst>
            </p:cNvPr>
            <p:cNvSpPr/>
            <p:nvPr/>
          </p:nvSpPr>
          <p:spPr>
            <a:xfrm>
              <a:off x="446039" y="36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BCC2C9"/>
            </a:solidFill>
            <a:ln w="16200">
              <a:solidFill>
                <a:srgbClr val="2A6099"/>
              </a:solidFill>
              <a:prstDash val="solid"/>
            </a:ln>
          </p:spPr>
          <p:txBody>
            <a:bodyPr wrap="none" lIns="89280" tIns="44280" rIns="89280" bIns="4428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BF527F8-2FC0-4269-9461-DE8AC66D4E6C}"/>
                </a:ext>
              </a:extLst>
            </p:cNvPr>
            <p:cNvSpPr/>
            <p:nvPr/>
          </p:nvSpPr>
          <p:spPr>
            <a:xfrm>
              <a:off x="1173960" y="36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2CDC4"/>
            </a:solidFill>
            <a:ln w="19800">
              <a:solidFill>
                <a:srgbClr val="FF4000"/>
              </a:solidFill>
              <a:prstDash val="solid"/>
            </a:ln>
          </p:spPr>
          <p:txBody>
            <a:bodyPr wrap="none" lIns="90720" tIns="45720" rIns="90720" bIns="4572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14966B0-C028-48AD-A301-5E4775B90125}"/>
                </a:ext>
              </a:extLst>
            </p:cNvPr>
            <p:cNvSpPr/>
            <p:nvPr/>
          </p:nvSpPr>
          <p:spPr>
            <a:xfrm>
              <a:off x="360000" y="252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C7CED6"/>
            </a:solidFill>
            <a:ln w="18000">
              <a:solidFill>
                <a:srgbClr val="2A6099"/>
              </a:solidFill>
              <a:prstDash val="solid"/>
            </a:ln>
          </p:spPr>
          <p:txBody>
            <a:bodyPr wrap="none" lIns="90000" tIns="45000" rIns="90000" bIns="4500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8E8B3CB-E64B-4C91-969B-D2C9FEA1874D}"/>
                </a:ext>
              </a:extLst>
            </p:cNvPr>
            <p:cNvSpPr/>
            <p:nvPr/>
          </p:nvSpPr>
          <p:spPr>
            <a:xfrm>
              <a:off x="1260000" y="252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E6C2B9"/>
            </a:solidFill>
            <a:ln w="18000">
              <a:solidFill>
                <a:srgbClr val="FF4000"/>
              </a:solidFill>
              <a:prstDash val="solid"/>
            </a:ln>
          </p:spPr>
          <p:txBody>
            <a:bodyPr wrap="none" lIns="90000" tIns="45000" rIns="90000" bIns="4500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E342EEF-5451-4961-AF42-21078CAE6BF9}"/>
                </a:ext>
              </a:extLst>
            </p:cNvPr>
            <p:cNvSpPr/>
            <p:nvPr/>
          </p:nvSpPr>
          <p:spPr>
            <a:xfrm>
              <a:off x="446039" y="468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D3DAE3"/>
            </a:solidFill>
            <a:ln w="19800">
              <a:solidFill>
                <a:srgbClr val="2A6099"/>
              </a:solidFill>
              <a:prstDash val="solid"/>
            </a:ln>
          </p:spPr>
          <p:txBody>
            <a:bodyPr wrap="none" lIns="90720" tIns="45720" rIns="90720" bIns="4572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58FC351-D2D1-4C6C-BFF9-2D0137A4C10E}"/>
                </a:ext>
              </a:extLst>
            </p:cNvPr>
            <p:cNvSpPr/>
            <p:nvPr/>
          </p:nvSpPr>
          <p:spPr>
            <a:xfrm>
              <a:off x="1173960" y="468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D9B8AF"/>
            </a:solidFill>
            <a:ln w="16200">
              <a:solidFill>
                <a:srgbClr val="FF4000"/>
              </a:solidFill>
              <a:prstDash val="solid"/>
            </a:ln>
          </p:spPr>
          <p:txBody>
            <a:bodyPr wrap="none" lIns="89280" tIns="44280" rIns="89280" bIns="4428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90B89C6-2507-45B3-A1A7-2DBCE3B9248A}"/>
                </a:ext>
              </a:extLst>
            </p:cNvPr>
            <p:cNvSpPr/>
            <p:nvPr/>
          </p:nvSpPr>
          <p:spPr>
            <a:xfrm>
              <a:off x="671040" y="684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DEE6EF"/>
            </a:solidFill>
            <a:ln w="21600">
              <a:solidFill>
                <a:srgbClr val="2A6099"/>
              </a:solidFill>
              <a:prstDash val="solid"/>
            </a:ln>
          </p:spPr>
          <p:txBody>
            <a:bodyPr wrap="none" lIns="91800" tIns="46800" rIns="91800" bIns="4680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762005-45A2-4C08-9B15-57D92C7B9D80}"/>
                </a:ext>
              </a:extLst>
            </p:cNvPr>
            <p:cNvSpPr/>
            <p:nvPr/>
          </p:nvSpPr>
          <p:spPr>
            <a:xfrm>
              <a:off x="948959" y="684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CCADA5"/>
            </a:solidFill>
            <a:ln w="14400">
              <a:solidFill>
                <a:srgbClr val="FF4000"/>
              </a:solidFill>
              <a:prstDash val="solid"/>
            </a:ln>
          </p:spPr>
          <p:txBody>
            <a:bodyPr wrap="none" lIns="88200" tIns="43200" rIns="88200" bIns="4320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B72DEE1-1CEF-4648-8A68-A062C3D0C3A3}"/>
                </a:ext>
              </a:extLst>
            </p:cNvPr>
            <p:cNvSpPr/>
            <p:nvPr/>
          </p:nvSpPr>
          <p:spPr>
            <a:xfrm>
              <a:off x="948959" y="900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DEE6EF"/>
            </a:solidFill>
            <a:ln w="21600">
              <a:solidFill>
                <a:srgbClr val="2A6099"/>
              </a:solidFill>
              <a:prstDash val="solid"/>
            </a:ln>
          </p:spPr>
          <p:txBody>
            <a:bodyPr wrap="none" lIns="91800" tIns="46800" rIns="91800" bIns="4680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FC7637B-8288-481D-A20A-B8287B539241}"/>
                </a:ext>
              </a:extLst>
            </p:cNvPr>
            <p:cNvSpPr/>
            <p:nvPr/>
          </p:nvSpPr>
          <p:spPr>
            <a:xfrm>
              <a:off x="671040" y="900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CCADA5"/>
            </a:solidFill>
            <a:ln w="14400">
              <a:solidFill>
                <a:srgbClr val="FF4000"/>
              </a:solidFill>
              <a:prstDash val="solid"/>
            </a:ln>
          </p:spPr>
          <p:txBody>
            <a:bodyPr wrap="none" lIns="88200" tIns="43200" rIns="88200" bIns="4320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98AEDE9-6691-4932-AA13-9CFCC412B7BF}"/>
                </a:ext>
              </a:extLst>
            </p:cNvPr>
            <p:cNvSpPr/>
            <p:nvPr/>
          </p:nvSpPr>
          <p:spPr>
            <a:xfrm flipH="1">
              <a:off x="1173960" y="1116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D3DAE3"/>
            </a:solidFill>
            <a:ln w="19800">
              <a:solidFill>
                <a:srgbClr val="2A6099"/>
              </a:solidFill>
              <a:prstDash val="solid"/>
            </a:ln>
          </p:spPr>
          <p:txBody>
            <a:bodyPr wrap="none" lIns="90720" tIns="45720" rIns="90720" bIns="4572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8DAF977-6537-438D-ADA1-D60B278A3246}"/>
                </a:ext>
              </a:extLst>
            </p:cNvPr>
            <p:cNvSpPr/>
            <p:nvPr/>
          </p:nvSpPr>
          <p:spPr>
            <a:xfrm flipH="1">
              <a:off x="446039" y="1116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D9B8AF"/>
            </a:solidFill>
            <a:ln w="16200">
              <a:solidFill>
                <a:srgbClr val="FF4000"/>
              </a:solidFill>
              <a:prstDash val="solid"/>
            </a:ln>
          </p:spPr>
          <p:txBody>
            <a:bodyPr wrap="none" lIns="89280" tIns="44280" rIns="89280" bIns="4428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B606B17-28A8-4237-9D1A-29410DEEE08E}"/>
                </a:ext>
              </a:extLst>
            </p:cNvPr>
            <p:cNvSpPr/>
            <p:nvPr/>
          </p:nvSpPr>
          <p:spPr>
            <a:xfrm flipH="1">
              <a:off x="1260000" y="1332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C7CED6"/>
            </a:solidFill>
            <a:ln w="18000">
              <a:solidFill>
                <a:srgbClr val="2A6099"/>
              </a:solidFill>
              <a:prstDash val="solid"/>
            </a:ln>
          </p:spPr>
          <p:txBody>
            <a:bodyPr wrap="none" lIns="90000" tIns="45000" rIns="90000" bIns="4500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99C3D19-4D2B-4B34-96E1-4AF14A52D321}"/>
                </a:ext>
              </a:extLst>
            </p:cNvPr>
            <p:cNvSpPr/>
            <p:nvPr/>
          </p:nvSpPr>
          <p:spPr>
            <a:xfrm flipH="1">
              <a:off x="360000" y="1332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E6C2B9"/>
            </a:solidFill>
            <a:ln w="18000">
              <a:solidFill>
                <a:srgbClr val="FF4000"/>
              </a:solidFill>
              <a:prstDash val="solid"/>
            </a:ln>
          </p:spPr>
          <p:txBody>
            <a:bodyPr wrap="none" lIns="90000" tIns="45000" rIns="90000" bIns="4500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071DF95-3974-4976-8ACC-7E510358C366}"/>
                </a:ext>
              </a:extLst>
            </p:cNvPr>
            <p:cNvSpPr/>
            <p:nvPr/>
          </p:nvSpPr>
          <p:spPr>
            <a:xfrm flipH="1">
              <a:off x="1173960" y="1548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BCC2C9"/>
            </a:solidFill>
            <a:ln w="16200">
              <a:solidFill>
                <a:srgbClr val="2A6099"/>
              </a:solidFill>
              <a:prstDash val="solid"/>
            </a:ln>
          </p:spPr>
          <p:txBody>
            <a:bodyPr wrap="none" lIns="89280" tIns="44280" rIns="89280" bIns="4428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2D1C091-74B9-4647-B800-0A8E69C0C628}"/>
                </a:ext>
              </a:extLst>
            </p:cNvPr>
            <p:cNvSpPr/>
            <p:nvPr/>
          </p:nvSpPr>
          <p:spPr>
            <a:xfrm flipH="1">
              <a:off x="446039" y="1548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2CDC4"/>
            </a:solidFill>
            <a:ln w="19800">
              <a:solidFill>
                <a:srgbClr val="FF4000"/>
              </a:solidFill>
              <a:prstDash val="solid"/>
            </a:ln>
          </p:spPr>
          <p:txBody>
            <a:bodyPr wrap="none" lIns="90720" tIns="45720" rIns="90720" bIns="4572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281234-5AD3-42CE-AE68-92C19162A18C}"/>
                </a:ext>
              </a:extLst>
            </p:cNvPr>
            <p:cNvSpPr/>
            <p:nvPr/>
          </p:nvSpPr>
          <p:spPr>
            <a:xfrm flipH="1">
              <a:off x="948959" y="1764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FB6BD"/>
            </a:solidFill>
            <a:ln w="14400">
              <a:solidFill>
                <a:srgbClr val="2A6099"/>
              </a:solidFill>
              <a:prstDash val="solid"/>
            </a:ln>
          </p:spPr>
          <p:txBody>
            <a:bodyPr wrap="none" lIns="88200" tIns="43200" rIns="88200" bIns="4320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7C014130-8DE0-4B2A-A159-44F46232F30E}"/>
                </a:ext>
              </a:extLst>
            </p:cNvPr>
            <p:cNvSpPr/>
            <p:nvPr/>
          </p:nvSpPr>
          <p:spPr>
            <a:xfrm flipH="1">
              <a:off x="671040" y="1764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D8CE"/>
            </a:solidFill>
            <a:ln w="21600">
              <a:solidFill>
                <a:srgbClr val="FF4000"/>
              </a:solidFill>
              <a:prstDash val="solid"/>
            </a:ln>
          </p:spPr>
          <p:txBody>
            <a:bodyPr wrap="none" lIns="91800" tIns="46800" rIns="91800" bIns="4680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4766CAF-6593-4579-8CCC-31266A8F5D37}"/>
                </a:ext>
              </a:extLst>
            </p:cNvPr>
            <p:cNvSpPr/>
            <p:nvPr/>
          </p:nvSpPr>
          <p:spPr>
            <a:xfrm flipH="1">
              <a:off x="671040" y="1980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FB6BD"/>
            </a:solidFill>
            <a:ln w="14400">
              <a:solidFill>
                <a:srgbClr val="2A6099"/>
              </a:solidFill>
              <a:prstDash val="solid"/>
            </a:ln>
          </p:spPr>
          <p:txBody>
            <a:bodyPr wrap="none" lIns="88200" tIns="43200" rIns="88200" bIns="4320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5DAB6E4-CA5C-4F63-8EC1-9A85D86DEEC8}"/>
                </a:ext>
              </a:extLst>
            </p:cNvPr>
            <p:cNvSpPr/>
            <p:nvPr/>
          </p:nvSpPr>
          <p:spPr>
            <a:xfrm flipH="1">
              <a:off x="948959" y="1980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D8CE"/>
            </a:solidFill>
            <a:ln w="21600">
              <a:solidFill>
                <a:srgbClr val="FF4000"/>
              </a:solidFill>
              <a:prstDash val="solid"/>
            </a:ln>
          </p:spPr>
          <p:txBody>
            <a:bodyPr wrap="none" lIns="91800" tIns="46800" rIns="91800" bIns="4680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061D1C6E-3437-4791-8CB8-50141AB18DA7}"/>
                </a:ext>
              </a:extLst>
            </p:cNvPr>
            <p:cNvSpPr/>
            <p:nvPr/>
          </p:nvSpPr>
          <p:spPr>
            <a:xfrm>
              <a:off x="446039" y="2196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BCC2C9"/>
            </a:solidFill>
            <a:ln w="16200">
              <a:solidFill>
                <a:srgbClr val="2A6099"/>
              </a:solidFill>
              <a:prstDash val="solid"/>
            </a:ln>
          </p:spPr>
          <p:txBody>
            <a:bodyPr wrap="none" lIns="89280" tIns="44280" rIns="89280" bIns="4428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8D14CE2-EFB5-4555-8D79-FCF123EB6643}"/>
                </a:ext>
              </a:extLst>
            </p:cNvPr>
            <p:cNvSpPr/>
            <p:nvPr/>
          </p:nvSpPr>
          <p:spPr>
            <a:xfrm>
              <a:off x="1173960" y="2196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2CDC4"/>
            </a:solidFill>
            <a:ln w="19800">
              <a:solidFill>
                <a:srgbClr val="FF4000"/>
              </a:solidFill>
              <a:prstDash val="solid"/>
            </a:ln>
          </p:spPr>
          <p:txBody>
            <a:bodyPr wrap="none" lIns="90720" tIns="45720" rIns="90720" bIns="4572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E2E5261-49F0-4095-8E21-F85D018EA22C}"/>
                </a:ext>
              </a:extLst>
            </p:cNvPr>
            <p:cNvSpPr/>
            <p:nvPr/>
          </p:nvSpPr>
          <p:spPr>
            <a:xfrm>
              <a:off x="360000" y="2412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C7CED6"/>
            </a:solidFill>
            <a:ln w="18000">
              <a:solidFill>
                <a:srgbClr val="2A6099"/>
              </a:solidFill>
              <a:prstDash val="solid"/>
            </a:ln>
          </p:spPr>
          <p:txBody>
            <a:bodyPr wrap="none" lIns="90000" tIns="45000" rIns="90000" bIns="4500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9AD521E-F2ED-44C1-A2B6-FA8EF32DD30C}"/>
                </a:ext>
              </a:extLst>
            </p:cNvPr>
            <p:cNvSpPr/>
            <p:nvPr/>
          </p:nvSpPr>
          <p:spPr>
            <a:xfrm>
              <a:off x="1260000" y="2412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E6C2B9"/>
            </a:solidFill>
            <a:ln w="18000">
              <a:solidFill>
                <a:srgbClr val="FF4000"/>
              </a:solidFill>
              <a:prstDash val="solid"/>
            </a:ln>
          </p:spPr>
          <p:txBody>
            <a:bodyPr wrap="none" lIns="90000" tIns="45000" rIns="90000" bIns="4500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5B1ADA1-AF15-4082-8853-5E0F0BA542F0}"/>
                </a:ext>
              </a:extLst>
            </p:cNvPr>
            <p:cNvSpPr/>
            <p:nvPr/>
          </p:nvSpPr>
          <p:spPr>
            <a:xfrm>
              <a:off x="446039" y="2628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D3DAE3"/>
            </a:solidFill>
            <a:ln w="19800">
              <a:solidFill>
                <a:srgbClr val="2A6099"/>
              </a:solidFill>
              <a:prstDash val="solid"/>
            </a:ln>
          </p:spPr>
          <p:txBody>
            <a:bodyPr wrap="none" lIns="90720" tIns="45720" rIns="90720" bIns="4572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F63557A6-703D-4B95-A747-45705D8CF676}"/>
                </a:ext>
              </a:extLst>
            </p:cNvPr>
            <p:cNvSpPr/>
            <p:nvPr/>
          </p:nvSpPr>
          <p:spPr>
            <a:xfrm>
              <a:off x="1173960" y="2628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D9B8AF"/>
            </a:solidFill>
            <a:ln w="16200">
              <a:solidFill>
                <a:srgbClr val="FF4000"/>
              </a:solidFill>
              <a:prstDash val="solid"/>
            </a:ln>
          </p:spPr>
          <p:txBody>
            <a:bodyPr wrap="none" lIns="89280" tIns="44280" rIns="89280" bIns="4428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5457DD8-5415-46A0-BA92-9FEDFC4285BF}"/>
                </a:ext>
              </a:extLst>
            </p:cNvPr>
            <p:cNvSpPr/>
            <p:nvPr/>
          </p:nvSpPr>
          <p:spPr>
            <a:xfrm>
              <a:off x="671040" y="2844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DEE6EF"/>
            </a:solidFill>
            <a:ln w="21600">
              <a:solidFill>
                <a:srgbClr val="2A6099"/>
              </a:solidFill>
              <a:prstDash val="solid"/>
            </a:ln>
          </p:spPr>
          <p:txBody>
            <a:bodyPr wrap="none" lIns="91800" tIns="46800" rIns="91800" bIns="4680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11F5E35-E745-411F-94B7-E94024909C12}"/>
                </a:ext>
              </a:extLst>
            </p:cNvPr>
            <p:cNvSpPr/>
            <p:nvPr/>
          </p:nvSpPr>
          <p:spPr>
            <a:xfrm>
              <a:off x="948959" y="2844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CCADA5"/>
            </a:solidFill>
            <a:ln w="14400">
              <a:solidFill>
                <a:srgbClr val="FF4000"/>
              </a:solidFill>
              <a:prstDash val="solid"/>
            </a:ln>
          </p:spPr>
          <p:txBody>
            <a:bodyPr wrap="none" lIns="88200" tIns="43200" rIns="88200" bIns="4320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A203084B-D8F7-4869-BA55-8D4991D3ABCF}"/>
                </a:ext>
              </a:extLst>
            </p:cNvPr>
            <p:cNvSpPr/>
            <p:nvPr/>
          </p:nvSpPr>
          <p:spPr>
            <a:xfrm>
              <a:off x="948959" y="3060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DEE6EF"/>
            </a:solidFill>
            <a:ln w="21600">
              <a:solidFill>
                <a:srgbClr val="2A6099"/>
              </a:solidFill>
              <a:prstDash val="solid"/>
            </a:ln>
          </p:spPr>
          <p:txBody>
            <a:bodyPr wrap="none" lIns="91800" tIns="46800" rIns="91800" bIns="4680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8A7872E-B91C-4372-BF50-DA258AC2C409}"/>
                </a:ext>
              </a:extLst>
            </p:cNvPr>
            <p:cNvSpPr/>
            <p:nvPr/>
          </p:nvSpPr>
          <p:spPr>
            <a:xfrm>
              <a:off x="671040" y="3060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CCADA5"/>
            </a:solidFill>
            <a:ln w="14400">
              <a:solidFill>
                <a:srgbClr val="FF4000"/>
              </a:solidFill>
              <a:prstDash val="solid"/>
            </a:ln>
          </p:spPr>
          <p:txBody>
            <a:bodyPr wrap="none" lIns="88200" tIns="43200" rIns="88200" bIns="4320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F6F991D-53E4-4753-873C-0806FD324D34}"/>
                </a:ext>
              </a:extLst>
            </p:cNvPr>
            <p:cNvSpPr/>
            <p:nvPr/>
          </p:nvSpPr>
          <p:spPr>
            <a:xfrm flipH="1">
              <a:off x="1173960" y="3276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D3DAE3"/>
            </a:solidFill>
            <a:ln w="19800">
              <a:solidFill>
                <a:srgbClr val="2A6099"/>
              </a:solidFill>
              <a:prstDash val="solid"/>
            </a:ln>
          </p:spPr>
          <p:txBody>
            <a:bodyPr wrap="none" lIns="90720" tIns="45720" rIns="90720" bIns="4572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84F451B-8E3E-4EC6-9193-FACAC4581CB3}"/>
                </a:ext>
              </a:extLst>
            </p:cNvPr>
            <p:cNvSpPr/>
            <p:nvPr/>
          </p:nvSpPr>
          <p:spPr>
            <a:xfrm flipH="1">
              <a:off x="446039" y="3276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D9B8AF"/>
            </a:solidFill>
            <a:ln w="16200">
              <a:solidFill>
                <a:srgbClr val="FF4000"/>
              </a:solidFill>
              <a:prstDash val="solid"/>
            </a:ln>
          </p:spPr>
          <p:txBody>
            <a:bodyPr wrap="none" lIns="89280" tIns="44280" rIns="89280" bIns="4428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8C5EDCA1-6F7D-4A7D-922E-A2A027495777}"/>
                </a:ext>
              </a:extLst>
            </p:cNvPr>
            <p:cNvSpPr/>
            <p:nvPr/>
          </p:nvSpPr>
          <p:spPr>
            <a:xfrm flipH="1">
              <a:off x="1260000" y="3491999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C7CED6"/>
            </a:solidFill>
            <a:ln w="18000">
              <a:solidFill>
                <a:srgbClr val="2A6099"/>
              </a:solidFill>
              <a:prstDash val="solid"/>
            </a:ln>
          </p:spPr>
          <p:txBody>
            <a:bodyPr wrap="none" lIns="90000" tIns="45000" rIns="90000" bIns="4500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6E5DB9EE-67DD-4618-B8B0-2A312769847D}"/>
                </a:ext>
              </a:extLst>
            </p:cNvPr>
            <p:cNvSpPr/>
            <p:nvPr/>
          </p:nvSpPr>
          <p:spPr>
            <a:xfrm flipH="1">
              <a:off x="360000" y="3491999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E6C2B9"/>
            </a:solidFill>
            <a:ln w="18000">
              <a:solidFill>
                <a:srgbClr val="FF4000"/>
              </a:solidFill>
              <a:prstDash val="solid"/>
            </a:ln>
          </p:spPr>
          <p:txBody>
            <a:bodyPr wrap="none" lIns="90000" tIns="45000" rIns="90000" bIns="4500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CBBE41F-4FC5-40E6-A02E-993CF172122C}"/>
                </a:ext>
              </a:extLst>
            </p:cNvPr>
            <p:cNvSpPr/>
            <p:nvPr/>
          </p:nvSpPr>
          <p:spPr>
            <a:xfrm flipH="1">
              <a:off x="1173960" y="3708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BCC2C9"/>
            </a:solidFill>
            <a:ln w="16200">
              <a:solidFill>
                <a:srgbClr val="2A6099"/>
              </a:solidFill>
              <a:prstDash val="solid"/>
            </a:ln>
          </p:spPr>
          <p:txBody>
            <a:bodyPr wrap="none" lIns="89280" tIns="44280" rIns="89280" bIns="4428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A2F29C3-70DB-4E25-A937-D9739551A075}"/>
                </a:ext>
              </a:extLst>
            </p:cNvPr>
            <p:cNvSpPr/>
            <p:nvPr/>
          </p:nvSpPr>
          <p:spPr>
            <a:xfrm flipH="1">
              <a:off x="446039" y="3708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2CDC4"/>
            </a:solidFill>
            <a:ln w="19800">
              <a:solidFill>
                <a:srgbClr val="FF4000"/>
              </a:solidFill>
              <a:prstDash val="solid"/>
            </a:ln>
          </p:spPr>
          <p:txBody>
            <a:bodyPr wrap="none" lIns="90720" tIns="45720" rIns="90720" bIns="4572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03F9152F-CBE7-4BD7-80CE-459E74E06DE3}"/>
                </a:ext>
              </a:extLst>
            </p:cNvPr>
            <p:cNvSpPr/>
            <p:nvPr/>
          </p:nvSpPr>
          <p:spPr>
            <a:xfrm flipH="1">
              <a:off x="948959" y="3924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FB6BD"/>
            </a:solidFill>
            <a:ln w="14400">
              <a:solidFill>
                <a:srgbClr val="2A6099"/>
              </a:solidFill>
              <a:prstDash val="solid"/>
            </a:ln>
          </p:spPr>
          <p:txBody>
            <a:bodyPr wrap="none" lIns="88200" tIns="43200" rIns="88200" bIns="4320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1902CD8-D054-4679-82EE-D127857FABFC}"/>
                </a:ext>
              </a:extLst>
            </p:cNvPr>
            <p:cNvSpPr/>
            <p:nvPr/>
          </p:nvSpPr>
          <p:spPr>
            <a:xfrm flipH="1">
              <a:off x="671040" y="3924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D8CE"/>
            </a:solidFill>
            <a:ln w="21600">
              <a:solidFill>
                <a:srgbClr val="FF4000"/>
              </a:solidFill>
              <a:prstDash val="solid"/>
            </a:ln>
          </p:spPr>
          <p:txBody>
            <a:bodyPr wrap="none" lIns="91800" tIns="46800" rIns="91800" bIns="4680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B11105D-3924-41AE-893E-A25DCADF32BF}"/>
                </a:ext>
              </a:extLst>
            </p:cNvPr>
            <p:cNvSpPr/>
            <p:nvPr/>
          </p:nvSpPr>
          <p:spPr>
            <a:xfrm flipH="1">
              <a:off x="671040" y="4140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FB6BD"/>
            </a:solidFill>
            <a:ln w="14400">
              <a:solidFill>
                <a:srgbClr val="2A6099"/>
              </a:solidFill>
              <a:prstDash val="solid"/>
            </a:ln>
          </p:spPr>
          <p:txBody>
            <a:bodyPr wrap="none" lIns="88200" tIns="43200" rIns="88200" bIns="4320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2E4B3E4-FBE5-4D9A-8359-4749EA14E505}"/>
                </a:ext>
              </a:extLst>
            </p:cNvPr>
            <p:cNvSpPr/>
            <p:nvPr/>
          </p:nvSpPr>
          <p:spPr>
            <a:xfrm flipH="1">
              <a:off x="948959" y="4140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D8CE"/>
            </a:solidFill>
            <a:ln w="21600">
              <a:solidFill>
                <a:srgbClr val="FF4000"/>
              </a:solidFill>
              <a:prstDash val="solid"/>
            </a:ln>
          </p:spPr>
          <p:txBody>
            <a:bodyPr wrap="none" lIns="91800" tIns="46800" rIns="91800" bIns="4680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7F7C8AB-97C6-4915-965B-38CC15975A5F}"/>
                </a:ext>
              </a:extLst>
            </p:cNvPr>
            <p:cNvSpPr/>
            <p:nvPr/>
          </p:nvSpPr>
          <p:spPr>
            <a:xfrm>
              <a:off x="446039" y="4356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BCC2C9"/>
            </a:solidFill>
            <a:ln w="16200">
              <a:solidFill>
                <a:srgbClr val="2A6099"/>
              </a:solidFill>
              <a:prstDash val="solid"/>
            </a:ln>
          </p:spPr>
          <p:txBody>
            <a:bodyPr wrap="none" lIns="89280" tIns="44280" rIns="89280" bIns="4428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94A158B-C135-4487-AF2F-84522139E45B}"/>
                </a:ext>
              </a:extLst>
            </p:cNvPr>
            <p:cNvSpPr/>
            <p:nvPr/>
          </p:nvSpPr>
          <p:spPr>
            <a:xfrm>
              <a:off x="1173960" y="4356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2CDC4"/>
            </a:solidFill>
            <a:ln w="19800">
              <a:solidFill>
                <a:srgbClr val="FF4000"/>
              </a:solidFill>
              <a:prstDash val="solid"/>
            </a:ln>
          </p:spPr>
          <p:txBody>
            <a:bodyPr wrap="none" lIns="90720" tIns="45720" rIns="90720" bIns="4572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3F1D450-8C8F-4478-AEB0-44E3576255FC}"/>
                </a:ext>
              </a:extLst>
            </p:cNvPr>
            <p:cNvSpPr/>
            <p:nvPr/>
          </p:nvSpPr>
          <p:spPr>
            <a:xfrm>
              <a:off x="360000" y="4572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C7CED6"/>
            </a:solidFill>
            <a:ln w="18000">
              <a:solidFill>
                <a:srgbClr val="2A6099"/>
              </a:solidFill>
              <a:prstDash val="solid"/>
            </a:ln>
          </p:spPr>
          <p:txBody>
            <a:bodyPr wrap="none" lIns="90000" tIns="45000" rIns="90000" bIns="4500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18E4F9CD-9043-4774-9A34-8531F4E340F8}"/>
                </a:ext>
              </a:extLst>
            </p:cNvPr>
            <p:cNvSpPr/>
            <p:nvPr/>
          </p:nvSpPr>
          <p:spPr>
            <a:xfrm>
              <a:off x="1260000" y="4572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E6C2B9"/>
            </a:solidFill>
            <a:ln w="18000">
              <a:solidFill>
                <a:srgbClr val="FF4000"/>
              </a:solidFill>
              <a:prstDash val="solid"/>
            </a:ln>
          </p:spPr>
          <p:txBody>
            <a:bodyPr wrap="none" lIns="90000" tIns="45000" rIns="90000" bIns="4500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20F120C-79BB-4027-91C2-7862F135E9F3}"/>
                </a:ext>
              </a:extLst>
            </p:cNvPr>
            <p:cNvSpPr/>
            <p:nvPr/>
          </p:nvSpPr>
          <p:spPr>
            <a:xfrm>
              <a:off x="446039" y="4788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D3DAE3"/>
            </a:solidFill>
            <a:ln w="19800">
              <a:solidFill>
                <a:srgbClr val="2A6099"/>
              </a:solidFill>
              <a:prstDash val="solid"/>
            </a:ln>
          </p:spPr>
          <p:txBody>
            <a:bodyPr wrap="none" lIns="90720" tIns="45720" rIns="90720" bIns="4572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B8E3DDB-6348-465F-BA13-8CED077F776F}"/>
                </a:ext>
              </a:extLst>
            </p:cNvPr>
            <p:cNvSpPr/>
            <p:nvPr/>
          </p:nvSpPr>
          <p:spPr>
            <a:xfrm>
              <a:off x="1173960" y="4788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D9B8AF"/>
            </a:solidFill>
            <a:ln w="16200">
              <a:solidFill>
                <a:srgbClr val="FF4000"/>
              </a:solidFill>
              <a:prstDash val="solid"/>
            </a:ln>
          </p:spPr>
          <p:txBody>
            <a:bodyPr wrap="none" lIns="89280" tIns="44280" rIns="89280" bIns="4428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BABEFCF-80C1-45D6-BFBC-80ED71CE59B8}"/>
                </a:ext>
              </a:extLst>
            </p:cNvPr>
            <p:cNvSpPr/>
            <p:nvPr/>
          </p:nvSpPr>
          <p:spPr>
            <a:xfrm>
              <a:off x="671040" y="5004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DEE6EF"/>
            </a:solidFill>
            <a:ln w="21600">
              <a:solidFill>
                <a:srgbClr val="2A6099"/>
              </a:solidFill>
              <a:prstDash val="solid"/>
            </a:ln>
          </p:spPr>
          <p:txBody>
            <a:bodyPr wrap="none" lIns="91800" tIns="46800" rIns="91800" bIns="4680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F228BE6-2DB4-4B71-B775-1E367971D01A}"/>
                </a:ext>
              </a:extLst>
            </p:cNvPr>
            <p:cNvSpPr/>
            <p:nvPr/>
          </p:nvSpPr>
          <p:spPr>
            <a:xfrm>
              <a:off x="948959" y="5004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CCADA5"/>
            </a:solidFill>
            <a:ln w="14400">
              <a:solidFill>
                <a:srgbClr val="FF4000"/>
              </a:solidFill>
              <a:prstDash val="solid"/>
            </a:ln>
          </p:spPr>
          <p:txBody>
            <a:bodyPr wrap="none" lIns="88200" tIns="43200" rIns="88200" bIns="4320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DAFF366-8098-4120-95DE-F063F2263305}"/>
                </a:ext>
              </a:extLst>
            </p:cNvPr>
            <p:cNvSpPr/>
            <p:nvPr/>
          </p:nvSpPr>
          <p:spPr>
            <a:xfrm>
              <a:off x="948959" y="5220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DEE6EF"/>
            </a:solidFill>
            <a:ln w="21600">
              <a:solidFill>
                <a:srgbClr val="2A6099"/>
              </a:solidFill>
              <a:prstDash val="solid"/>
            </a:ln>
          </p:spPr>
          <p:txBody>
            <a:bodyPr wrap="none" lIns="91800" tIns="46800" rIns="91800" bIns="4680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08811E5-4D1D-46C8-A16F-4ECCD82223FD}"/>
                </a:ext>
              </a:extLst>
            </p:cNvPr>
            <p:cNvSpPr/>
            <p:nvPr/>
          </p:nvSpPr>
          <p:spPr>
            <a:xfrm>
              <a:off x="671040" y="5220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CCADA5"/>
            </a:solidFill>
            <a:ln w="14400">
              <a:solidFill>
                <a:srgbClr val="FF4000"/>
              </a:solidFill>
              <a:prstDash val="solid"/>
            </a:ln>
          </p:spPr>
          <p:txBody>
            <a:bodyPr wrap="none" lIns="88200" tIns="43200" rIns="88200" bIns="4320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A3F72D9E-3058-4499-A00D-784DCFC201E1}"/>
                </a:ext>
              </a:extLst>
            </p:cNvPr>
            <p:cNvSpPr/>
            <p:nvPr/>
          </p:nvSpPr>
          <p:spPr>
            <a:xfrm flipH="1">
              <a:off x="1173960" y="5436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D3DAE3"/>
            </a:solidFill>
            <a:ln w="19800">
              <a:solidFill>
                <a:srgbClr val="2A6099"/>
              </a:solidFill>
              <a:prstDash val="solid"/>
            </a:ln>
          </p:spPr>
          <p:txBody>
            <a:bodyPr wrap="none" lIns="90720" tIns="45720" rIns="90720" bIns="4572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9649439-0B8A-4BB5-AC68-80DE03547736}"/>
                </a:ext>
              </a:extLst>
            </p:cNvPr>
            <p:cNvSpPr/>
            <p:nvPr/>
          </p:nvSpPr>
          <p:spPr>
            <a:xfrm flipH="1">
              <a:off x="446039" y="5436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D9B8AF"/>
            </a:solidFill>
            <a:ln w="16200">
              <a:solidFill>
                <a:srgbClr val="FF4000"/>
              </a:solidFill>
              <a:prstDash val="solid"/>
            </a:ln>
          </p:spPr>
          <p:txBody>
            <a:bodyPr wrap="none" lIns="89280" tIns="44280" rIns="89280" bIns="4428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8A806930-3424-4B07-BCC4-A6AC1351548D}"/>
                </a:ext>
              </a:extLst>
            </p:cNvPr>
            <p:cNvSpPr/>
            <p:nvPr/>
          </p:nvSpPr>
          <p:spPr>
            <a:xfrm flipH="1">
              <a:off x="1260000" y="5652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C7CED6"/>
            </a:solidFill>
            <a:ln w="18000">
              <a:solidFill>
                <a:srgbClr val="2A6099"/>
              </a:solidFill>
              <a:prstDash val="solid"/>
            </a:ln>
          </p:spPr>
          <p:txBody>
            <a:bodyPr wrap="none" lIns="90000" tIns="45000" rIns="90000" bIns="4500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495C050-B533-481B-8AE6-7BD28BA7B2BF}"/>
                </a:ext>
              </a:extLst>
            </p:cNvPr>
            <p:cNvSpPr/>
            <p:nvPr/>
          </p:nvSpPr>
          <p:spPr>
            <a:xfrm flipH="1">
              <a:off x="360000" y="5652000"/>
              <a:ext cx="180000" cy="1800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E6C2B9"/>
            </a:solidFill>
            <a:ln w="18000">
              <a:solidFill>
                <a:srgbClr val="FF4000"/>
              </a:solidFill>
              <a:prstDash val="solid"/>
            </a:ln>
          </p:spPr>
          <p:txBody>
            <a:bodyPr wrap="none" lIns="90000" tIns="45000" rIns="90000" bIns="45000" anchorCtr="0" compatLnSpc="0">
              <a:no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xStyles>
    <p:titleStyle>
      <a:lvl1pPr algn="ctr" hangingPunct="0">
        <a:tabLst/>
        <a:defRPr lang="en-US" sz="3300" b="0" i="0" u="none" strike="noStrike" kern="1200">
          <a:ln>
            <a:noFill/>
          </a:ln>
          <a:solidFill>
            <a:srgbClr val="050505"/>
          </a:solidFill>
        </a:defRPr>
      </a:lvl1pPr>
    </p:titleStyle>
    <p:bodyStyle>
      <a:lvl1pPr marL="0" marR="0" indent="0" hangingPunct="0">
        <a:spcBef>
          <a:spcPts val="0"/>
        </a:spcBef>
        <a:spcAft>
          <a:spcPts val="1060"/>
        </a:spcAft>
        <a:tabLst/>
        <a:defRPr lang="en-US" sz="2400" b="0" i="0" u="none" strike="noStrike" kern="1200">
          <a:ln>
            <a:noFill/>
          </a:ln>
          <a:solidFill>
            <a:srgbClr val="050505"/>
          </a:solidFill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2B8C8F6-41ED-4C33-971D-54C0A161214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19250" y="1368425"/>
            <a:ext cx="8101013" cy="32877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6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uLnTx/>
                <a:uFillTx/>
                <a:latin typeface="Liberation Serif" pitchFamily="18"/>
              </a:rPr>
              <a:t>Creating Meaningful Social Interactions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6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uLnTx/>
                <a:uFillTx/>
                <a:latin typeface="Liberation Serif" pitchFamily="18"/>
              </a:rPr>
              <a:t>ATC 2025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6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uLnTx/>
                <a:uFillTx/>
                <a:latin typeface="Liberation Serif" pitchFamily="18"/>
              </a:rPr>
              <a:t>Albuquerque, New Mexico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06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uLnTx/>
                <a:uFillTx/>
                <a:latin typeface="Liberation Serif" pitchFamily="18"/>
              </a:rPr>
              <a:t>Dr. JL Parker, Ph.D. CCC-SLP, CBIS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0EA124D-3257-45C0-8474-993EB8534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6BF95FD-0B45-426B-83D4-283CDA5BC7CE}" type="slidenum">
              <a:rPr/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750">
        <p:cut/>
      </p:transition>
    </mc:Choice>
    <mc:Fallback xmlns=""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0F3D31-411F-BB1C-0685-4EFFE83020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0000" y="-936000"/>
            <a:ext cx="8100000" cy="936000"/>
          </a:xfrm>
        </p:spPr>
        <p:txBody>
          <a:bodyPr lIns="0" tIns="0" rIns="0" bIns="0" anchor="b">
            <a:normAutofit/>
          </a:bodyPr>
          <a:lstStyle/>
          <a:p>
            <a:r>
              <a:rPr lang="en-US" dirty="0"/>
              <a:t>Why Assessment Matters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F1099D-6842-42CC-8762-B3073B9AA14B}"/>
              </a:ext>
            </a:extLst>
          </p:cNvPr>
          <p:cNvSpPr txBox="1"/>
          <p:nvPr/>
        </p:nvSpPr>
        <p:spPr>
          <a:xfrm>
            <a:off x="1501938" y="791082"/>
            <a:ext cx="8073342" cy="330534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WHY ASSESSMENT MATTERS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Foundation for successful treatment plan which creates an optimal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opportunity for increasing Quality of Life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Robust data needs to be collected prior to determining the best communication method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If assessments are lacking, our treatment will be lacking as well.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3DEDB2E-FE1A-41F4-8D02-2B5DC1D4A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511001A-E3A9-410B-B687-9C858E5DAE8C}" type="slidenum">
              <a:rPr/>
              <a:t>10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7202C9-5B25-C04D-E62B-4C8B02CCAF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0000" y="-936000"/>
            <a:ext cx="8100000" cy="936000"/>
          </a:xfrm>
        </p:spPr>
        <p:txBody>
          <a:bodyPr lIns="0" tIns="0" rIns="0" bIns="0" anchor="b">
            <a:normAutofit/>
          </a:bodyPr>
          <a:lstStyle/>
          <a:p>
            <a:r>
              <a:rPr lang="en-US" dirty="0"/>
              <a:t>AAC in Social Settings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8A0405-0878-4031-9712-09AE2E6BD194}"/>
              </a:ext>
            </a:extLst>
          </p:cNvPr>
          <p:cNvSpPr txBox="1"/>
          <p:nvPr/>
        </p:nvSpPr>
        <p:spPr>
          <a:xfrm>
            <a:off x="1893600" y="601200"/>
            <a:ext cx="6227708" cy="368865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AAC in social settings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Vocabulary needs to fit ENV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AAC needs to be used in ALL social environments,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with ALL communication partners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The environments /stimulus needs to be highly motivating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The activity needs to fit: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Cognition  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Language  </a:t>
            </a:r>
          </a:p>
          <a:p>
            <a:pPr marL="0" marR="0" lvl="1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Attention  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5797BD4-49F0-48A1-8440-3D6038F81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FEE9F9A-C055-43D0-A5CC-333ACD98F46B}" type="slidenum">
              <a:rPr/>
              <a:t>11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671CD5-AE80-7C5A-CFE1-FB4A3F2C96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0000" y="-936000"/>
            <a:ext cx="8100000" cy="936000"/>
          </a:xfrm>
        </p:spPr>
        <p:txBody>
          <a:bodyPr lIns="0" tIns="0" rIns="0" bIns="0" anchor="b">
            <a:normAutofit/>
          </a:bodyPr>
          <a:lstStyle/>
          <a:p>
            <a:r>
              <a:rPr lang="en-US" dirty="0"/>
              <a:t>Creating Social Contexts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447807B-E477-4EC9-86CA-0F4AB4E51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9C1065A-C1B0-4A48-A81C-F6A4C4582BC5}" type="slidenum">
              <a:rPr/>
              <a:t>12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590427-1E66-4E96-864D-9EB255936240}"/>
              </a:ext>
            </a:extLst>
          </p:cNvPr>
          <p:cNvSpPr txBox="1"/>
          <p:nvPr/>
        </p:nvSpPr>
        <p:spPr>
          <a:xfrm>
            <a:off x="1576838" y="661903"/>
            <a:ext cx="7781274" cy="477966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Creating Social Contexts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At school: Recess, specials, breaks, small group, focused therapy/1:1 time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At home: Siblings, play groups, caregiver/child interactions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In community: grocery store, restaurant, church, salon/barber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TIPS: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Limit Screen Time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Create multiple opportunities for communication for each activity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Utilize variety of communication partners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Choose activities/target items which are meaningful to the AAC users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DE2417-73D7-6110-204F-5573F03851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0000" y="-936000"/>
            <a:ext cx="8100000" cy="936000"/>
          </a:xfrm>
        </p:spPr>
        <p:txBody>
          <a:bodyPr lIns="0" tIns="0" rIns="0" bIns="0" anchor="b">
            <a:normAutofit/>
          </a:bodyPr>
          <a:lstStyle/>
          <a:p>
            <a:r>
              <a:rPr lang="en-US" dirty="0"/>
              <a:t>Target Behaviors for Social Interactions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187EB1-36D4-46F5-96F6-82159E2E5681}"/>
              </a:ext>
            </a:extLst>
          </p:cNvPr>
          <p:cNvSpPr txBox="1"/>
          <p:nvPr/>
        </p:nvSpPr>
        <p:spPr>
          <a:xfrm>
            <a:off x="1781789" y="650880"/>
            <a:ext cx="4346616" cy="418988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Target Behaviors for Social Interactions: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1. Protesting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2. Accepting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3. Making Choices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4. Requesting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5. Turn Taking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6. Joint Attention</a:t>
            </a:r>
            <a:endParaRPr lang="en-US" sz="18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CD839A7-EDAF-468B-AB94-3CB041053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1A2B632-ECC2-4CD2-A31F-0A670B01A341}" type="slidenum">
              <a:rPr/>
              <a:t>13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034826-1B44-F2AF-6EDB-4BD13897F08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0000" y="-936000"/>
            <a:ext cx="8100000" cy="936000"/>
          </a:xfrm>
        </p:spPr>
        <p:txBody>
          <a:bodyPr lIns="0" tIns="0" rIns="0" bIns="0" anchor="b">
            <a:normAutofit/>
          </a:bodyPr>
          <a:lstStyle/>
          <a:p>
            <a:r>
              <a:rPr lang="en-US" dirty="0"/>
              <a:t>Scenario Walk Through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786A31E-CB3D-400A-ABCD-C8D7DAA76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BD1BE4F-21D9-4C10-8EE8-B4F5A9D5FB78}" type="slidenum">
              <a:rPr/>
              <a:t>14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E4FC0F-92FB-4D7D-9BCF-4DA0AABABFFA}"/>
              </a:ext>
            </a:extLst>
          </p:cNvPr>
          <p:cNvSpPr txBox="1"/>
          <p:nvPr/>
        </p:nvSpPr>
        <p:spPr>
          <a:xfrm>
            <a:off x="1687196" y="606778"/>
            <a:ext cx="7450799" cy="475023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Scenario Walk Through: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Scenario 1: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School Age Child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Language Ability: non-verbal 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Cognition: WFL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AAC System: PECS 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Environment: Recess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TARGET: Requesting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dirty="0">
                <a:latin typeface="Liberation Serif" pitchFamily="18"/>
                <a:ea typeface="Noto Serif CJK JP:palt" pitchFamily="18"/>
                <a:cs typeface="Noto Serif" pitchFamily="18"/>
              </a:rPr>
              <a:t>Operationally </a:t>
            </a:r>
            <a:r>
              <a:rPr lang="en-US" sz="18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defined as: exchange of 1 PECS pic for highly preferred item    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with the provision of partial physical prompt as needed to initiate the request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Communication Partner:  classmate + adult facilitator/mediator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Activity: Swing (highly preferred item) </a:t>
            </a:r>
            <a:r>
              <a:rPr lang="en-US" sz="18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CDC994-1634-8B29-2F1D-C9CE7AB801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0000" y="-936000"/>
            <a:ext cx="8100000" cy="936000"/>
          </a:xfrm>
        </p:spPr>
        <p:txBody>
          <a:bodyPr lIns="0" tIns="0" rIns="0" bIns="0" anchor="b">
            <a:normAutofit/>
          </a:bodyPr>
          <a:lstStyle/>
          <a:p>
            <a:r>
              <a:rPr lang="en-US" dirty="0"/>
              <a:t>Scenario #2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B4C321-36AE-46F5-9808-DF57B468990D}"/>
              </a:ext>
            </a:extLst>
          </p:cNvPr>
          <p:cNvSpPr txBox="1"/>
          <p:nvPr/>
        </p:nvSpPr>
        <p:spPr>
          <a:xfrm>
            <a:off x="1645985" y="592613"/>
            <a:ext cx="7643737" cy="46619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Scenario 2: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Adult- Middle Age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Language Ability:  Limited verbal (Parkinson’s Disease)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Cognition: WFL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System: ACCENT 1000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Environment: Weekly social event with friends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Target: Reciprocal Conversation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Operationally defined: as answering questions and asking questions based on the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content of the conversation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Com Partners: 6 of the same friends every week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Activity: Book Club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EE207AD-8048-4AE2-ADDB-27F0D96D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399848C-BB3B-4FFD-9EA7-6DA10B3271F3}" type="slidenum">
              <a:rPr/>
              <a:t>15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4EFDB6-5F94-AC22-4948-89C2FF6DDF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0000" y="-936000"/>
            <a:ext cx="8100000" cy="936000"/>
          </a:xfrm>
        </p:spPr>
        <p:txBody>
          <a:bodyPr lIns="0" tIns="0" rIns="0" bIns="0" anchor="b">
            <a:normAutofit/>
          </a:bodyPr>
          <a:lstStyle/>
          <a:p>
            <a:r>
              <a:rPr lang="en-US" dirty="0"/>
              <a:t>Scenario #3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7D56B80-966A-41C2-93FC-307A17949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4DB1DF-D029-4ECD-A355-10962FB85F33}" type="slidenum">
              <a:rPr/>
              <a:t>16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130946-C198-4F80-9D56-968AF9466B71}"/>
              </a:ext>
            </a:extLst>
          </p:cNvPr>
          <p:cNvSpPr txBox="1"/>
          <p:nvPr/>
        </p:nvSpPr>
        <p:spPr>
          <a:xfrm>
            <a:off x="1697926" y="664373"/>
            <a:ext cx="8058273" cy="4514206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Scenario 3: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Older Adult (80+)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System: 2 sided communication board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Language Ability: Limited verbal / 2 word utterances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Cognitive: Moderate-Severe Deficit/ Dementia diagnoses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Environment:  Skilled Nursing Facility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Target: Protesting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r>
              <a:rPr lang="en-US" dirty="0">
                <a:latin typeface="Liberation Serif" pitchFamily="18"/>
                <a:ea typeface="Noto Serif CJK JP:palt" pitchFamily="18"/>
                <a:cs typeface="Noto Serif" pitchFamily="18"/>
              </a:rPr>
              <a:t>Operationally </a:t>
            </a:r>
            <a:r>
              <a:rPr lang="en-US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defined as refusing non-preferred: tasks, people, food, objects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r>
              <a:rPr lang="en-US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By pointing to the corresponding icon versus yelling/kicking/screaming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Com Partners: RNs, CNAs, MDs, CNPs, Therapy, other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endParaRPr lang="en-US" sz="2000" dirty="0"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Activity: Free Choice in Day Room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1023E7-736B-4F20-7A92-DC27E3AD4D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0000" y="-936000"/>
            <a:ext cx="8100000" cy="936000"/>
          </a:xfrm>
        </p:spPr>
        <p:txBody>
          <a:bodyPr lIns="0" tIns="0" rIns="0" bIns="0" anchor="b"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C92C09-F3D8-4C6B-99CC-3643F5D69D8A}"/>
              </a:ext>
            </a:extLst>
          </p:cNvPr>
          <p:cNvSpPr txBox="1"/>
          <p:nvPr/>
        </p:nvSpPr>
        <p:spPr>
          <a:xfrm>
            <a:off x="1863434" y="654927"/>
            <a:ext cx="6769972" cy="392442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Summary: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Quality therapy begins with quality assessment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Utilize the person’s interests and strengths to reinforce AAC use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during social situations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Remember low-tech options are just as effective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Be creative, communication happens every where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HAVE FUN!!!!!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800AE94-9ABE-44DD-A139-61A2753F3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4BEC4D0-3E10-4675-B350-C0DB7DDAFC23}" type="slidenum">
              <a:rPr/>
              <a:t>17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164B70-C287-C9BD-3176-7EC723A9FA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0000" y="-936000"/>
            <a:ext cx="8100000" cy="936000"/>
          </a:xfrm>
        </p:spPr>
        <p:txBody>
          <a:bodyPr lIns="0" tIns="0" rIns="0" bIns="0" anchor="b">
            <a:norm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D4618E-D7F5-46FF-BC90-ED8EEAF3B1C7}"/>
              </a:ext>
            </a:extLst>
          </p:cNvPr>
          <p:cNvSpPr txBox="1"/>
          <p:nvPr/>
        </p:nvSpPr>
        <p:spPr>
          <a:xfrm>
            <a:off x="2885091" y="1006374"/>
            <a:ext cx="4564116" cy="333465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THANK YOU 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endParaRPr lang="en-US" sz="2000" dirty="0"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endParaRPr lang="en-US" sz="2000" dirty="0"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AND 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endParaRPr lang="en-US" sz="2000" dirty="0"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endParaRPr lang="en-US" sz="2000" dirty="0"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QUESTIONS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D5A87AE-8304-4CEA-85AB-460F6284A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5411E70-AD5F-4B9E-9B9A-C04D7FFEA082}" type="slidenum">
              <a:rPr/>
              <a:t>18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CC423B-7E87-4EF0-1ADE-2F1E9122C8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0000" y="-936000"/>
            <a:ext cx="8100000" cy="936000"/>
          </a:xfrm>
        </p:spPr>
        <p:txBody>
          <a:bodyPr lIns="0" tIns="0" rIns="0" bIns="0" anchor="b">
            <a:normAutofit/>
          </a:bodyPr>
          <a:lstStyle/>
          <a:p>
            <a:r>
              <a:rPr lang="en-US" dirty="0"/>
              <a:t>About Dr. J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C19C92-34E0-48E4-ACFC-F736F19EE505}"/>
              </a:ext>
            </a:extLst>
          </p:cNvPr>
          <p:cNvSpPr txBox="1"/>
          <p:nvPr/>
        </p:nvSpPr>
        <p:spPr>
          <a:xfrm>
            <a:off x="1615966" y="394138"/>
            <a:ext cx="8213834" cy="448477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About Dr. J 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Ph.D. Interdisciplinary Health Sciences / Concentration Neurodivergence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Faculty:  Central Michigan University, Western Michigan University and Eastern Michigan University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Courses Taught: AAC, ASD, Research, Language, Voice, Phonological Disorders, Com Dis Introduction, Literacy, and clinical modalities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Passion for Neurodivergence, AAC, and TBI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Clinical Settings: outpatient, acute, SNF, LTACH, IRF, residential, outpatient ASD, outpatient TBI.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A231B92-490F-444F-A507-D81238A2C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606DDF4-79D5-41FF-B000-AC1ABFD3E970}" type="slidenum">
              <a:rPr/>
              <a:t>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D6496EA-9002-7CEE-F5C2-4EC11AABDD3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0000" y="-936000"/>
            <a:ext cx="8100000" cy="936000"/>
          </a:xfrm>
        </p:spPr>
        <p:txBody>
          <a:bodyPr lIns="0" tIns="0" rIns="0" bIns="0" anchor="b">
            <a:normAutofit/>
          </a:bodyPr>
          <a:lstStyle/>
          <a:p>
            <a:r>
              <a:rPr lang="en-US" dirty="0"/>
              <a:t>Pictures of my life</a:t>
            </a:r>
          </a:p>
        </p:txBody>
      </p:sp>
      <p:pic>
        <p:nvPicPr>
          <p:cNvPr id="4" name="Picture 3" descr="Picture of a museum pamplet">
            <a:extLst>
              <a:ext uri="{FF2B5EF4-FFF2-40B4-BE49-F238E27FC236}">
                <a16:creationId xmlns:a16="http://schemas.microsoft.com/office/drawing/2014/main" id="{1D39186B-7A00-466A-93D3-94765D7F28E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65160" y="264240"/>
            <a:ext cx="1774800" cy="221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dog lying on the carpet">
            <a:extLst>
              <a:ext uri="{FF2B5EF4-FFF2-40B4-BE49-F238E27FC236}">
                <a16:creationId xmlns:a16="http://schemas.microsoft.com/office/drawing/2014/main" id="{ADF6CA3B-6D1A-4BCA-BB5D-5B78E72F842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49760" y="306360"/>
            <a:ext cx="2097360" cy="250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man and woman taking a selfie&#10;&#10;">
            <a:extLst>
              <a:ext uri="{FF2B5EF4-FFF2-40B4-BE49-F238E27FC236}">
                <a16:creationId xmlns:a16="http://schemas.microsoft.com/office/drawing/2014/main" id="{CF56DD13-B345-48BA-92EA-EE0FC9C17D2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051040" y="346680"/>
            <a:ext cx="1559520" cy="2079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Picture of a dog with a chew toy">
            <a:extLst>
              <a:ext uri="{FF2B5EF4-FFF2-40B4-BE49-F238E27FC236}">
                <a16:creationId xmlns:a16="http://schemas.microsoft.com/office/drawing/2014/main" id="{C2DBC1E3-EBF9-423F-8A9C-C728E57DF72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706400" y="2710080"/>
            <a:ext cx="2165760" cy="278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picture of a pond">
            <a:extLst>
              <a:ext uri="{FF2B5EF4-FFF2-40B4-BE49-F238E27FC236}">
                <a16:creationId xmlns:a16="http://schemas.microsoft.com/office/drawing/2014/main" id="{42F6A735-B214-45ED-B5BA-F588529DA309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954240" y="3084120"/>
            <a:ext cx="3801960" cy="208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woman standing in the mountains&#10;">
            <a:extLst>
              <a:ext uri="{FF2B5EF4-FFF2-40B4-BE49-F238E27FC236}">
                <a16:creationId xmlns:a16="http://schemas.microsoft.com/office/drawing/2014/main" id="{E647690B-F86C-4D60-9758-26BAA4650A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7824600" y="2681280"/>
            <a:ext cx="2097719" cy="27975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9ABC37F-1576-472F-AD54-36437DFA6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246803-DE7B-4F9F-BB56-5857E6014916}" type="slidenum">
              <a:rPr/>
              <a:t>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9BCEDB-82B2-8BBB-C987-CD2BC92CFF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0000" y="-936000"/>
            <a:ext cx="8100000" cy="936000"/>
          </a:xfrm>
        </p:spPr>
        <p:txBody>
          <a:bodyPr lIns="0" tIns="0" rIns="0" bIns="0" anchor="b"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09CD21C-7020-4DD9-AAF4-06699A1F2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E280AD7-CA0C-4D93-AF7A-EE4710AAB091}" type="slidenum">
              <a:rPr/>
              <a:t>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04C453-2670-4608-B5CF-B2EDC351B946}"/>
              </a:ext>
            </a:extLst>
          </p:cNvPr>
          <p:cNvSpPr txBox="1"/>
          <p:nvPr/>
        </p:nvSpPr>
        <p:spPr>
          <a:xfrm>
            <a:off x="1849165" y="724183"/>
            <a:ext cx="6551975" cy="277443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r>
              <a:rPr lang="en-US" sz="22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Overview: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1. Defining AAC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2. Assessment Components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3. Social Role of AAC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4. Creating Meaningful Activities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990CCB-7D59-ADCF-2CF7-C163D332CA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0000" y="-936000"/>
            <a:ext cx="8100000" cy="936000"/>
          </a:xfrm>
        </p:spPr>
        <p:txBody>
          <a:bodyPr lIns="0" tIns="0" rIns="0" bIns="0" anchor="b">
            <a:normAutofit/>
          </a:bodyPr>
          <a:lstStyle/>
          <a:p>
            <a:r>
              <a:rPr lang="en-US" dirty="0"/>
              <a:t>What is AAC?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810709-24A3-42D5-84B8-D244C658F4E6}"/>
              </a:ext>
            </a:extLst>
          </p:cNvPr>
          <p:cNvSpPr txBox="1"/>
          <p:nvPr/>
        </p:nvSpPr>
        <p:spPr>
          <a:xfrm>
            <a:off x="1748570" y="944900"/>
            <a:ext cx="5204023" cy="392442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What </a:t>
            </a:r>
            <a:r>
              <a:rPr lang="en-US" sz="2000" b="0" i="1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IS</a:t>
            </a: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 AAC????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342900" marR="0" lvl="0" indent="-3429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000"/>
            </a:pPr>
            <a:r>
              <a:rPr lang="en-US" sz="2000" dirty="0">
                <a:latin typeface="Liberation Serif" pitchFamily="18"/>
                <a:ea typeface="Noto Serif CJK JP:palt" pitchFamily="18"/>
                <a:cs typeface="Noto Serif" pitchFamily="18"/>
              </a:rPr>
              <a:t>Any non-verbal method of expressing ones’ self</a:t>
            </a: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000"/>
            </a:pPr>
            <a:endParaRPr lang="en-US" sz="2000" dirty="0"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342900" marR="0" lvl="0" indent="-3429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000"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High </a:t>
            </a:r>
            <a:r>
              <a:rPr lang="en-US" sz="2000" dirty="0">
                <a:latin typeface="Liberation Serif" pitchFamily="18"/>
                <a:ea typeface="Noto Serif CJK JP:palt" pitchFamily="18"/>
                <a:cs typeface="Noto Serif" pitchFamily="18"/>
              </a:rPr>
              <a:t>Tech Devices </a:t>
            </a: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000"/>
            </a:pPr>
            <a:endParaRPr lang="en-US" sz="2000" dirty="0"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342900" marR="0" lvl="0" indent="-3429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000"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Low Tech Communication </a:t>
            </a:r>
            <a:r>
              <a:rPr lang="en-US" sz="2000" dirty="0">
                <a:latin typeface="Liberation Serif" pitchFamily="18"/>
                <a:ea typeface="Noto Serif CJK JP:palt" pitchFamily="18"/>
                <a:cs typeface="Noto Serif" pitchFamily="18"/>
              </a:rPr>
              <a:t>Board/ ALS</a:t>
            </a: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000"/>
            </a:pPr>
            <a:endParaRPr lang="en-US" sz="2000" dirty="0"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342900" marR="0" lvl="0" indent="-3429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000"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Combination of AAC + Verbal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206B782-C822-41DD-97F3-810FD0AF4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52E340A-6121-4D87-B14C-2E23548F188A}" type="slidenum">
              <a:rPr/>
              <a:t>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0EF57F-6F5C-47C8-B25A-6A5C4E45D3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0000" y="-936000"/>
            <a:ext cx="8100000" cy="936000"/>
          </a:xfrm>
        </p:spPr>
        <p:txBody>
          <a:bodyPr lIns="0" tIns="0" rIns="0" bIns="0" anchor="b">
            <a:normAutofit/>
          </a:bodyPr>
          <a:lstStyle/>
          <a:p>
            <a:r>
              <a:rPr lang="en-US" dirty="0"/>
              <a:t>What isn’t AAC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810709-24A3-42D5-84B8-D244C658F4E6}"/>
              </a:ext>
            </a:extLst>
          </p:cNvPr>
          <p:cNvSpPr txBox="1"/>
          <p:nvPr/>
        </p:nvSpPr>
        <p:spPr>
          <a:xfrm>
            <a:off x="1748570" y="944900"/>
            <a:ext cx="6054310" cy="333465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What </a:t>
            </a:r>
            <a:r>
              <a:rPr lang="en-US" sz="2000" b="0" i="1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it isn’t……………….</a:t>
            </a: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342900" marR="0" lvl="0" indent="-3429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000"/>
            </a:pPr>
            <a:r>
              <a:rPr lang="en-US" sz="2000" dirty="0">
                <a:latin typeface="Liberation Serif" pitchFamily="18"/>
                <a:ea typeface="Noto Serif CJK JP:palt" pitchFamily="18"/>
                <a:cs typeface="Noto Serif" pitchFamily="18"/>
              </a:rPr>
              <a:t>Toy</a:t>
            </a: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000"/>
            </a:pPr>
            <a:endParaRPr lang="en-US" sz="2000" dirty="0"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342900" marR="0" lvl="0" indent="-3429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000"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Game</a:t>
            </a:r>
            <a:endParaRPr lang="en-US" sz="2000" dirty="0"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000"/>
            </a:pPr>
            <a:endParaRPr lang="en-US" sz="2000" dirty="0"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342900" marR="0" lvl="0" indent="-3429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000"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Distraction </a:t>
            </a:r>
            <a:endParaRPr lang="en-US" sz="2000" dirty="0"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000"/>
            </a:pPr>
            <a:endParaRPr lang="en-US" sz="2000" dirty="0"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342900" marR="0" lvl="0" indent="-3429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000"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Behavioral Reinforcement </a:t>
            </a:r>
          </a:p>
          <a:p>
            <a:pPr marL="342900" marR="0" lvl="0" indent="-3429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000"/>
            </a:pPr>
            <a:endParaRPr lang="en-US" sz="2000" dirty="0"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342900" marR="0" lvl="0" indent="-3429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2000"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Non-dedicated tablet used by entire family/siblings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206B782-C822-41DD-97F3-810FD0AF4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52E340A-6121-4D87-B14C-2E23548F188A}" type="slidenum">
              <a:r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6D1767-9B61-D181-3737-E7C32226D0B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0000" y="-936000"/>
            <a:ext cx="8100000" cy="936000"/>
          </a:xfrm>
        </p:spPr>
        <p:txBody>
          <a:bodyPr lIns="0" tIns="0" rIns="0" bIns="0" anchor="b">
            <a:normAutofit/>
          </a:bodyPr>
          <a:lstStyle/>
          <a:p>
            <a:r>
              <a:rPr lang="en-US" dirty="0"/>
              <a:t>Main Competencies for Success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04087FC-C68A-42F2-BDD6-4791F1B08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1C6BFAB-1D0A-4308-8618-E4F72C572DDC}" type="slidenum">
              <a:rPr/>
              <a:t>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9594BB-E27D-4F41-88EE-DC58C1D81852}"/>
              </a:ext>
            </a:extLst>
          </p:cNvPr>
          <p:cNvSpPr txBox="1"/>
          <p:nvPr/>
        </p:nvSpPr>
        <p:spPr>
          <a:xfrm>
            <a:off x="1944534" y="325999"/>
            <a:ext cx="7296839" cy="39762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Main Competencies for Successful AAC Use:</a:t>
            </a:r>
          </a:p>
          <a:p>
            <a:pPr marL="0" marR="0" lvl="0" indent="0" rtl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1. Linguistic</a:t>
            </a:r>
          </a:p>
          <a:p>
            <a:pPr marL="0" marR="0" lvl="0" indent="0" rtl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2. Operational</a:t>
            </a:r>
          </a:p>
          <a:p>
            <a:pPr marL="0" marR="0" lvl="0" indent="0" rtl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3. Social</a:t>
            </a:r>
          </a:p>
          <a:p>
            <a:pPr marL="0" marR="0" lvl="0" indent="0" rtl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4. Strategic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C40209-009E-C2BB-83E8-102D0620CC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0000" y="-936000"/>
            <a:ext cx="8100000" cy="936000"/>
          </a:xfrm>
        </p:spPr>
        <p:txBody>
          <a:bodyPr lIns="0" tIns="0" rIns="0" bIns="0" anchor="b">
            <a:normAutofit fontScale="90000"/>
          </a:bodyPr>
          <a:lstStyle/>
          <a:p>
            <a:r>
              <a:rPr lang="en-US" dirty="0"/>
              <a:t>Standard Components of a Quality/Robust Assessment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5767AB-5B1E-4838-BA3F-D5730704CB05}"/>
              </a:ext>
            </a:extLst>
          </p:cNvPr>
          <p:cNvSpPr txBox="1"/>
          <p:nvPr/>
        </p:nvSpPr>
        <p:spPr>
          <a:xfrm>
            <a:off x="1928768" y="672840"/>
            <a:ext cx="6554272" cy="395398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 </a:t>
            </a:r>
            <a:r>
              <a:rPr lang="en-US" sz="22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Standard Components of A Quality/Robust Assessment: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1. Language 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2. Cognition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3. Motor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4. Attention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5. Barrier Behaviors   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6. DEVICE SELECTION</a:t>
            </a:r>
            <a:endParaRPr lang="en-US" sz="18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EBDA209-3BD4-4D94-B70A-AE0A015D9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320FD48-E09E-44F1-9C85-FDD9BA26EEBD}" type="slidenum">
              <a:rPr/>
              <a:t>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68EB74-53D7-5E3C-45EC-453AFF28E3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0000" y="-936000"/>
            <a:ext cx="8100000" cy="936000"/>
          </a:xfrm>
        </p:spPr>
        <p:txBody>
          <a:bodyPr lIns="0" tIns="0" rIns="0" bIns="0" anchor="b">
            <a:normAutofit fontScale="90000"/>
          </a:bodyPr>
          <a:lstStyle/>
          <a:p>
            <a:r>
              <a:rPr lang="en-US" dirty="0"/>
              <a:t>Other Areas for Data Collection During Assessment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72E58B2-76F8-4E77-97A6-63A396D47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DACB62F-4EFB-44F5-A131-9A6975D0AED4}" type="slidenum">
              <a:rPr/>
              <a:t>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5A97F7-2B76-48F2-9F0B-70887038DD93}"/>
              </a:ext>
            </a:extLst>
          </p:cNvPr>
          <p:cNvSpPr txBox="1"/>
          <p:nvPr/>
        </p:nvSpPr>
        <p:spPr>
          <a:xfrm>
            <a:off x="1905120" y="901440"/>
            <a:ext cx="7296839" cy="3886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Other important areas for data collection during assessment:</a:t>
            </a:r>
          </a:p>
          <a:p>
            <a:pPr marL="0" marR="0" lvl="0" indent="0" rtl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Symbolic Understanding</a:t>
            </a:r>
          </a:p>
          <a:p>
            <a:pPr marL="0" marR="0" lvl="0" indent="0" rtl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Vocabulary (level and type)</a:t>
            </a:r>
          </a:p>
          <a:p>
            <a:pPr marL="0" marR="0" lvl="0" indent="0" rtl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Rate enhancement techniques</a:t>
            </a:r>
          </a:p>
          <a:p>
            <a:pPr marL="0" marR="0" lvl="0" indent="0" rtl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Alternative access needs</a:t>
            </a:r>
          </a:p>
          <a:p>
            <a:pPr marL="0" marR="0" lvl="0" indent="0" rtl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US" sz="2000" b="0" i="0" u="none" strike="noStrike" kern="1200" dirty="0">
                <a:ln>
                  <a:noFill/>
                </a:ln>
                <a:latin typeface="Liberation Serif" pitchFamily="18"/>
                <a:ea typeface="Noto Serif CJK JP:palt" pitchFamily="18"/>
                <a:cs typeface="Noto Serif" pitchFamily="18"/>
              </a:rPr>
              <a:t>Message selection needs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Liberation Serif" pitchFamily="18"/>
              <a:ea typeface="Noto Serif CJK JP:palt" pitchFamily="18"/>
              <a:cs typeface="Noto Serif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theme/theme1.xml><?xml version="1.0" encoding="utf-8"?>
<a:theme xmlns:a="http://schemas.openxmlformats.org/drawingml/2006/main" name="D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5779</TotalTime>
  <Words>789</Words>
  <Application>Microsoft Office PowerPoint</Application>
  <PresentationFormat>Custom</PresentationFormat>
  <Paragraphs>242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Liberation Serif</vt:lpstr>
      <vt:lpstr>StarSymbol</vt:lpstr>
      <vt:lpstr>DNA</vt:lpstr>
      <vt:lpstr>Creating Meaningful Social Interactions ATC 2025 Albuquerque, New Mexico Dr. JL Parker, Ph.D. CCC-SLP, CBIS</vt:lpstr>
      <vt:lpstr>About Dr. J</vt:lpstr>
      <vt:lpstr>Pictures of my life</vt:lpstr>
      <vt:lpstr>Overview</vt:lpstr>
      <vt:lpstr>What is AAC?</vt:lpstr>
      <vt:lpstr>What isn’t AAC</vt:lpstr>
      <vt:lpstr>Main Competencies for Success</vt:lpstr>
      <vt:lpstr>Standard Components of a Quality/Robust Assessment</vt:lpstr>
      <vt:lpstr>Other Areas for Data Collection During Assessment</vt:lpstr>
      <vt:lpstr>Why Assessment Matters</vt:lpstr>
      <vt:lpstr>AAC in Social Settings</vt:lpstr>
      <vt:lpstr>Creating Social Contexts</vt:lpstr>
      <vt:lpstr>Target Behaviors for Social Interactions</vt:lpstr>
      <vt:lpstr>Scenario Walk Through</vt:lpstr>
      <vt:lpstr>Scenario #2</vt:lpstr>
      <vt:lpstr>Scenario #3</vt:lpstr>
      <vt:lpstr>Summary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DNA</dc:title>
  <dc:creator>Parker, Jennifer L.</dc:creator>
  <dc:description>This work is licensed under a Creative Commons 0 License.
It makes use of the works of Alexander Wilms.</dc:description>
  <cp:lastModifiedBy>Armijo, Jesse, GCD</cp:lastModifiedBy>
  <cp:revision>50</cp:revision>
  <dcterms:created xsi:type="dcterms:W3CDTF">2025-09-02T09:54:13Z</dcterms:created>
  <dcterms:modified xsi:type="dcterms:W3CDTF">2025-09-15T21:36:01Z</dcterms:modified>
</cp:coreProperties>
</file>